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50"/>
  </p:notesMasterIdLst>
  <p:handoutMasterIdLst>
    <p:handoutMasterId r:id="rId51"/>
  </p:handoutMasterIdLst>
  <p:sldIdLst>
    <p:sldId id="256" r:id="rId5"/>
    <p:sldId id="614" r:id="rId6"/>
    <p:sldId id="613" r:id="rId7"/>
    <p:sldId id="617" r:id="rId8"/>
    <p:sldId id="283" r:id="rId9"/>
    <p:sldId id="289" r:id="rId10"/>
    <p:sldId id="650" r:id="rId11"/>
    <p:sldId id="285" r:id="rId12"/>
    <p:sldId id="651" r:id="rId13"/>
    <p:sldId id="652" r:id="rId14"/>
    <p:sldId id="653" r:id="rId15"/>
    <p:sldId id="640" r:id="rId16"/>
    <p:sldId id="641" r:id="rId17"/>
    <p:sldId id="642" r:id="rId18"/>
    <p:sldId id="645" r:id="rId19"/>
    <p:sldId id="607" r:id="rId20"/>
    <p:sldId id="643" r:id="rId21"/>
    <p:sldId id="609" r:id="rId22"/>
    <p:sldId id="610" r:id="rId23"/>
    <p:sldId id="615" r:id="rId24"/>
    <p:sldId id="618" r:id="rId25"/>
    <p:sldId id="558" r:id="rId26"/>
    <p:sldId id="629" r:id="rId27"/>
    <p:sldId id="647" r:id="rId28"/>
    <p:sldId id="644" r:id="rId29"/>
    <p:sldId id="649" r:id="rId30"/>
    <p:sldId id="646" r:id="rId31"/>
    <p:sldId id="648" r:id="rId32"/>
    <p:sldId id="277" r:id="rId33"/>
    <p:sldId id="654" r:id="rId34"/>
    <p:sldId id="637" r:id="rId35"/>
    <p:sldId id="300" r:id="rId36"/>
    <p:sldId id="302" r:id="rId37"/>
    <p:sldId id="278" r:id="rId38"/>
    <p:sldId id="301" r:id="rId39"/>
    <p:sldId id="303" r:id="rId40"/>
    <p:sldId id="619" r:id="rId41"/>
    <p:sldId id="638" r:id="rId42"/>
    <p:sldId id="627" r:id="rId43"/>
    <p:sldId id="728" r:id="rId44"/>
    <p:sldId id="656" r:id="rId45"/>
    <p:sldId id="661" r:id="rId46"/>
    <p:sldId id="708" r:id="rId47"/>
    <p:sldId id="706" r:id="rId48"/>
    <p:sldId id="707" r:id="rId49"/>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ienvenue" id="{E75E278A-FF0E-49A4-B170-79828D63BBAD}">
          <p14:sldIdLst>
            <p14:sldId id="256"/>
          </p14:sldIdLst>
        </p14:section>
        <p14:section name="Création, morphose, annotation, collaboration, recherche" id="{B9B51309-D148-4332-87C2-07BE32FBCA3B}">
          <p14:sldIdLst>
            <p14:sldId id="614"/>
            <p14:sldId id="613"/>
            <p14:sldId id="617"/>
            <p14:sldId id="283"/>
            <p14:sldId id="289"/>
            <p14:sldId id="650"/>
            <p14:sldId id="285"/>
            <p14:sldId id="651"/>
            <p14:sldId id="652"/>
            <p14:sldId id="653"/>
            <p14:sldId id="640"/>
            <p14:sldId id="641"/>
            <p14:sldId id="642"/>
            <p14:sldId id="645"/>
            <p14:sldId id="607"/>
            <p14:sldId id="643"/>
            <p14:sldId id="609"/>
            <p14:sldId id="610"/>
            <p14:sldId id="615"/>
            <p14:sldId id="618"/>
            <p14:sldId id="558"/>
            <p14:sldId id="629"/>
            <p14:sldId id="647"/>
            <p14:sldId id="644"/>
            <p14:sldId id="649"/>
            <p14:sldId id="646"/>
            <p14:sldId id="648"/>
            <p14:sldId id="277"/>
            <p14:sldId id="654"/>
            <p14:sldId id="637"/>
            <p14:sldId id="300"/>
            <p14:sldId id="302"/>
            <p14:sldId id="278"/>
            <p14:sldId id="301"/>
            <p14:sldId id="303"/>
            <p14:sldId id="619"/>
            <p14:sldId id="638"/>
            <p14:sldId id="627"/>
            <p14:sldId id="728"/>
            <p14:sldId id="656"/>
            <p14:sldId id="661"/>
            <p14:sldId id="708"/>
            <p14:sldId id="706"/>
            <p14:sldId id="707"/>
          </p14:sldIdLst>
        </p14:section>
        <p14:section name="En savoir plus" id="{2CC34DB2-6590-42C0-AD4B-A04C6060184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eu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F5F5F5"/>
    <a:srgbClr val="404040"/>
    <a:srgbClr val="FF9B45"/>
    <a:srgbClr val="DD462F"/>
    <a:srgbClr val="F8CFB6"/>
    <a:srgbClr val="F8CAB6"/>
    <a:srgbClr val="923922"/>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4" autoAdjust="0"/>
    <p:restoredTop sz="94241" autoAdjust="0"/>
  </p:normalViewPr>
  <p:slideViewPr>
    <p:cSldViewPr snapToGrid="0">
      <p:cViewPr varScale="1">
        <p:scale>
          <a:sx n="78" d="100"/>
          <a:sy n="78" d="100"/>
        </p:scale>
        <p:origin x="543" y="45"/>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9" d="100"/>
          <a:sy n="89" d="100"/>
        </p:scale>
        <p:origin x="3774"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s>
</file>

<file path=ppt/diagrams/_rels/data4.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4.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3844FED-ABBC-4CD8-A1FA-D95925C14D9E}" type="doc">
      <dgm:prSet loTypeId="urn:microsoft.com/office/officeart/2008/layout/VerticalCurvedList" loCatId="list" qsTypeId="urn:microsoft.com/office/officeart/2005/8/quickstyle/3d1" qsCatId="3D" csTypeId="urn:microsoft.com/office/officeart/2005/8/colors/accent1_2" csCatId="accent1" phldr="1"/>
      <dgm:spPr/>
      <dgm:t>
        <a:bodyPr/>
        <a:lstStyle/>
        <a:p>
          <a:endParaRPr lang="fr-FR"/>
        </a:p>
      </dgm:t>
    </dgm:pt>
    <dgm:pt modelId="{999042FE-947D-4568-B7AC-6D1B52C6A5FC}">
      <dgm:prSet phldrT="[Texte]"/>
      <dgm:spPr/>
      <dgm:t>
        <a:bodyPr/>
        <a:lstStyle/>
        <a:p>
          <a:r>
            <a:rPr lang="fr-FR" dirty="0"/>
            <a:t>Introduction</a:t>
          </a:r>
        </a:p>
      </dgm:t>
    </dgm:pt>
    <dgm:pt modelId="{582AC793-18A2-461E-965B-B86C17EC59AD}" type="parTrans" cxnId="{00022925-4E90-4F48-9022-2A6337DE8116}">
      <dgm:prSet/>
      <dgm:spPr/>
      <dgm:t>
        <a:bodyPr/>
        <a:lstStyle/>
        <a:p>
          <a:endParaRPr lang="fr-FR"/>
        </a:p>
      </dgm:t>
    </dgm:pt>
    <dgm:pt modelId="{C5DB37B3-9381-4892-B8A9-C6E975EFDE82}" type="sibTrans" cxnId="{00022925-4E90-4F48-9022-2A6337DE8116}">
      <dgm:prSet/>
      <dgm:spPr/>
      <dgm:t>
        <a:bodyPr/>
        <a:lstStyle/>
        <a:p>
          <a:endParaRPr lang="fr-FR"/>
        </a:p>
      </dgm:t>
    </dgm:pt>
    <dgm:pt modelId="{22C9DA7E-77F6-486E-91BF-2F58A4B2452B}">
      <dgm:prSet phldrT="[Texte]"/>
      <dgm:spPr/>
      <dgm:t>
        <a:bodyPr/>
        <a:lstStyle/>
        <a:p>
          <a:r>
            <a:rPr lang="fr-FR" dirty="0"/>
            <a:t>La gouvernance du SI</a:t>
          </a:r>
        </a:p>
      </dgm:t>
    </dgm:pt>
    <dgm:pt modelId="{FBBC0BC2-E85A-44CF-B6F7-47DA51D011FD}" type="parTrans" cxnId="{52B53A3C-710D-4517-A5DA-BCA3041C4363}">
      <dgm:prSet/>
      <dgm:spPr/>
      <dgm:t>
        <a:bodyPr/>
        <a:lstStyle/>
        <a:p>
          <a:endParaRPr lang="fr-FR"/>
        </a:p>
      </dgm:t>
    </dgm:pt>
    <dgm:pt modelId="{E1B21234-92AC-4CA9-AF37-5F52448A6F0C}" type="sibTrans" cxnId="{52B53A3C-710D-4517-A5DA-BCA3041C4363}">
      <dgm:prSet/>
      <dgm:spPr/>
      <dgm:t>
        <a:bodyPr/>
        <a:lstStyle/>
        <a:p>
          <a:endParaRPr lang="fr-FR"/>
        </a:p>
      </dgm:t>
    </dgm:pt>
    <dgm:pt modelId="{16E7FFF7-3E78-417F-BB5E-08549645E185}">
      <dgm:prSet phldrT="[Texte]"/>
      <dgm:spPr/>
      <dgm:t>
        <a:bodyPr/>
        <a:lstStyle/>
        <a:p>
          <a:r>
            <a:rPr lang="fr-FR" dirty="0"/>
            <a:t>La performance du SI</a:t>
          </a:r>
        </a:p>
      </dgm:t>
    </dgm:pt>
    <dgm:pt modelId="{8882236B-457E-4A8F-B93B-69F3268974B6}" type="parTrans" cxnId="{7D355B45-4CE1-4EE1-A94B-430FCEF2C66B}">
      <dgm:prSet/>
      <dgm:spPr/>
      <dgm:t>
        <a:bodyPr/>
        <a:lstStyle/>
        <a:p>
          <a:endParaRPr lang="fr-FR"/>
        </a:p>
      </dgm:t>
    </dgm:pt>
    <dgm:pt modelId="{34C3DA59-4D8A-430A-AB49-1E62E52C0BF1}" type="sibTrans" cxnId="{7D355B45-4CE1-4EE1-A94B-430FCEF2C66B}">
      <dgm:prSet/>
      <dgm:spPr/>
      <dgm:t>
        <a:bodyPr/>
        <a:lstStyle/>
        <a:p>
          <a:endParaRPr lang="fr-FR"/>
        </a:p>
      </dgm:t>
    </dgm:pt>
    <dgm:pt modelId="{89BF0144-4F91-498A-852B-6CA13965C641}">
      <dgm:prSet phldrT="[Texte]"/>
      <dgm:spPr/>
      <dgm:t>
        <a:bodyPr/>
        <a:lstStyle/>
        <a:p>
          <a:r>
            <a:rPr lang="fr-FR" dirty="0"/>
            <a:t>Indicateurs et tableaux de bord</a:t>
          </a:r>
        </a:p>
      </dgm:t>
    </dgm:pt>
    <dgm:pt modelId="{89CB51F3-2116-4A85-A858-649B8B927335}" type="parTrans" cxnId="{ADF1D031-9E38-49B6-A1F5-5BF4AA50996B}">
      <dgm:prSet/>
      <dgm:spPr/>
      <dgm:t>
        <a:bodyPr/>
        <a:lstStyle/>
        <a:p>
          <a:endParaRPr lang="fr-FR"/>
        </a:p>
      </dgm:t>
    </dgm:pt>
    <dgm:pt modelId="{E3A54C4A-B816-454B-89A2-330D8B4F875C}" type="sibTrans" cxnId="{ADF1D031-9E38-49B6-A1F5-5BF4AA50996B}">
      <dgm:prSet/>
      <dgm:spPr/>
      <dgm:t>
        <a:bodyPr/>
        <a:lstStyle/>
        <a:p>
          <a:endParaRPr lang="fr-FR"/>
        </a:p>
      </dgm:t>
    </dgm:pt>
    <dgm:pt modelId="{010F0E4E-9C22-424F-B925-463186834E73}">
      <dgm:prSet phldrT="[Texte]"/>
      <dgm:spPr/>
      <dgm:t>
        <a:bodyPr/>
        <a:lstStyle/>
        <a:p>
          <a:r>
            <a:rPr lang="fr-FR" dirty="0"/>
            <a:t>Evaluation de la performance</a:t>
          </a:r>
        </a:p>
      </dgm:t>
    </dgm:pt>
    <dgm:pt modelId="{5FD485FF-F12B-4B97-9667-2D9324C5ADA5}" type="parTrans" cxnId="{20270CDF-E029-47DE-94DE-17DC69686C86}">
      <dgm:prSet/>
      <dgm:spPr/>
      <dgm:t>
        <a:bodyPr/>
        <a:lstStyle/>
        <a:p>
          <a:endParaRPr lang="fr-FR"/>
        </a:p>
      </dgm:t>
    </dgm:pt>
    <dgm:pt modelId="{99D8EC77-05C0-42DD-BEF3-1E5407509D29}" type="sibTrans" cxnId="{20270CDF-E029-47DE-94DE-17DC69686C86}">
      <dgm:prSet/>
      <dgm:spPr/>
      <dgm:t>
        <a:bodyPr/>
        <a:lstStyle/>
        <a:p>
          <a:endParaRPr lang="fr-FR"/>
        </a:p>
      </dgm:t>
    </dgm:pt>
    <dgm:pt modelId="{CDE90986-ADF6-4EF3-AE0E-95E97648E10E}">
      <dgm:prSet phldrT="[Texte]"/>
      <dgm:spPr/>
      <dgm:t>
        <a:bodyPr/>
        <a:lstStyle/>
        <a:p>
          <a:r>
            <a:rPr lang="fr-FR" dirty="0"/>
            <a:t>Le fonction informatique dans l’organisation</a:t>
          </a:r>
        </a:p>
      </dgm:t>
    </dgm:pt>
    <dgm:pt modelId="{FF1BFBD4-0F51-43D7-A386-201824A1D5C1}" type="parTrans" cxnId="{2C4B6594-025B-4F54-8C76-000E6CB622CC}">
      <dgm:prSet/>
      <dgm:spPr/>
      <dgm:t>
        <a:bodyPr/>
        <a:lstStyle/>
        <a:p>
          <a:endParaRPr lang="fr-FR"/>
        </a:p>
      </dgm:t>
    </dgm:pt>
    <dgm:pt modelId="{80E49793-8A61-431B-A462-14A08EB35925}" type="sibTrans" cxnId="{2C4B6594-025B-4F54-8C76-000E6CB622CC}">
      <dgm:prSet/>
      <dgm:spPr/>
      <dgm:t>
        <a:bodyPr/>
        <a:lstStyle/>
        <a:p>
          <a:endParaRPr lang="fr-FR"/>
        </a:p>
      </dgm:t>
    </dgm:pt>
    <dgm:pt modelId="{156CCEF5-642E-4B79-91BD-2B8D9CF517A9}">
      <dgm:prSet phldrT="[Texte]"/>
      <dgm:spPr/>
      <dgm:t>
        <a:bodyPr/>
        <a:lstStyle/>
        <a:p>
          <a:r>
            <a:rPr lang="fr-FR" dirty="0"/>
            <a:t>La gouvernance </a:t>
          </a:r>
        </a:p>
      </dgm:t>
    </dgm:pt>
    <dgm:pt modelId="{CD871BDE-D07C-4D48-9EE7-6CE5D73EC08A}" type="parTrans" cxnId="{88499CA8-51D4-49F4-A310-31590C39D226}">
      <dgm:prSet/>
      <dgm:spPr/>
      <dgm:t>
        <a:bodyPr/>
        <a:lstStyle/>
        <a:p>
          <a:endParaRPr lang="fr-FR"/>
        </a:p>
      </dgm:t>
    </dgm:pt>
    <dgm:pt modelId="{9DFDDB38-C670-4815-A5FF-203A6932B546}" type="sibTrans" cxnId="{88499CA8-51D4-49F4-A310-31590C39D226}">
      <dgm:prSet/>
      <dgm:spPr/>
      <dgm:t>
        <a:bodyPr/>
        <a:lstStyle/>
        <a:p>
          <a:endParaRPr lang="fr-FR"/>
        </a:p>
      </dgm:t>
    </dgm:pt>
    <dgm:pt modelId="{E6A4BBF6-4315-43B6-AE82-3574720092E0}" type="pres">
      <dgm:prSet presAssocID="{F3844FED-ABBC-4CD8-A1FA-D95925C14D9E}" presName="Name0" presStyleCnt="0">
        <dgm:presLayoutVars>
          <dgm:chMax val="7"/>
          <dgm:chPref val="7"/>
          <dgm:dir/>
        </dgm:presLayoutVars>
      </dgm:prSet>
      <dgm:spPr/>
    </dgm:pt>
    <dgm:pt modelId="{396A6482-2766-473E-AB1C-57F543975962}" type="pres">
      <dgm:prSet presAssocID="{F3844FED-ABBC-4CD8-A1FA-D95925C14D9E}" presName="Name1" presStyleCnt="0"/>
      <dgm:spPr/>
    </dgm:pt>
    <dgm:pt modelId="{40EABA44-DD30-496D-B6B1-CBBA1EC22AEF}" type="pres">
      <dgm:prSet presAssocID="{F3844FED-ABBC-4CD8-A1FA-D95925C14D9E}" presName="cycle" presStyleCnt="0"/>
      <dgm:spPr/>
    </dgm:pt>
    <dgm:pt modelId="{B9E341CD-36D5-4601-B40E-3A3C66B4FB73}" type="pres">
      <dgm:prSet presAssocID="{F3844FED-ABBC-4CD8-A1FA-D95925C14D9E}" presName="srcNode" presStyleLbl="node1" presStyleIdx="0" presStyleCnt="3"/>
      <dgm:spPr/>
    </dgm:pt>
    <dgm:pt modelId="{0BC93684-2E51-42BB-9337-763C8105834C}" type="pres">
      <dgm:prSet presAssocID="{F3844FED-ABBC-4CD8-A1FA-D95925C14D9E}" presName="conn" presStyleLbl="parChTrans1D2" presStyleIdx="0" presStyleCnt="1"/>
      <dgm:spPr/>
    </dgm:pt>
    <dgm:pt modelId="{973C86F3-48D5-4AAA-911C-9BF7F7D28D3B}" type="pres">
      <dgm:prSet presAssocID="{F3844FED-ABBC-4CD8-A1FA-D95925C14D9E}" presName="extraNode" presStyleLbl="node1" presStyleIdx="0" presStyleCnt="3"/>
      <dgm:spPr/>
    </dgm:pt>
    <dgm:pt modelId="{969C8CF6-6F71-49D6-ACC5-8D379891E4EC}" type="pres">
      <dgm:prSet presAssocID="{F3844FED-ABBC-4CD8-A1FA-D95925C14D9E}" presName="dstNode" presStyleLbl="node1" presStyleIdx="0" presStyleCnt="3"/>
      <dgm:spPr/>
    </dgm:pt>
    <dgm:pt modelId="{748501B0-B2EF-4E13-ADA8-0471042C7DF4}" type="pres">
      <dgm:prSet presAssocID="{999042FE-947D-4568-B7AC-6D1B52C6A5FC}" presName="text_1" presStyleLbl="node1" presStyleIdx="0" presStyleCnt="3">
        <dgm:presLayoutVars>
          <dgm:bulletEnabled val="1"/>
        </dgm:presLayoutVars>
      </dgm:prSet>
      <dgm:spPr/>
    </dgm:pt>
    <dgm:pt modelId="{8FFE4FD2-6F8B-4C62-9A9A-438579110E95}" type="pres">
      <dgm:prSet presAssocID="{999042FE-947D-4568-B7AC-6D1B52C6A5FC}" presName="accent_1" presStyleCnt="0"/>
      <dgm:spPr/>
    </dgm:pt>
    <dgm:pt modelId="{A7EFAAC0-F539-4822-A2BF-2AF89414E524}" type="pres">
      <dgm:prSet presAssocID="{999042FE-947D-4568-B7AC-6D1B52C6A5FC}" presName="accentRepeatNode" presStyleLbl="solidFgAcc1" presStyleIdx="0" presStyleCnt="3" custLinFactNeighborX="1970" custLinFactNeighborY="-2693"/>
      <dgm:spPr/>
    </dgm:pt>
    <dgm:pt modelId="{B4373B1E-35DD-429E-8A2C-E0C72BDD186C}" type="pres">
      <dgm:prSet presAssocID="{22C9DA7E-77F6-486E-91BF-2F58A4B2452B}" presName="text_2" presStyleLbl="node1" presStyleIdx="1" presStyleCnt="3">
        <dgm:presLayoutVars>
          <dgm:bulletEnabled val="1"/>
        </dgm:presLayoutVars>
      </dgm:prSet>
      <dgm:spPr/>
    </dgm:pt>
    <dgm:pt modelId="{B52D8F90-5CA4-4547-BF60-A8BBA2132BC2}" type="pres">
      <dgm:prSet presAssocID="{22C9DA7E-77F6-486E-91BF-2F58A4B2452B}" presName="accent_2" presStyleCnt="0"/>
      <dgm:spPr/>
    </dgm:pt>
    <dgm:pt modelId="{E296A7CE-734E-4FAE-B378-6C735AF5628C}" type="pres">
      <dgm:prSet presAssocID="{22C9DA7E-77F6-486E-91BF-2F58A4B2452B}" presName="accentRepeatNode" presStyleLbl="solidFgAcc1" presStyleIdx="1" presStyleCnt="3" custLinFactNeighborX="-2227" custLinFactNeighborY="3591"/>
      <dgm:spPr/>
    </dgm:pt>
    <dgm:pt modelId="{2024A168-5FD0-451A-A99A-F49A2B8FF96E}" type="pres">
      <dgm:prSet presAssocID="{16E7FFF7-3E78-417F-BB5E-08549645E185}" presName="text_3" presStyleLbl="node1" presStyleIdx="2" presStyleCnt="3">
        <dgm:presLayoutVars>
          <dgm:bulletEnabled val="1"/>
        </dgm:presLayoutVars>
      </dgm:prSet>
      <dgm:spPr/>
    </dgm:pt>
    <dgm:pt modelId="{CF5789F8-19ED-4F57-AF9F-B12191A7E3CB}" type="pres">
      <dgm:prSet presAssocID="{16E7FFF7-3E78-417F-BB5E-08549645E185}" presName="accent_3" presStyleCnt="0"/>
      <dgm:spPr/>
    </dgm:pt>
    <dgm:pt modelId="{AC99356F-2910-4526-A08C-30C70AB6FD9B}" type="pres">
      <dgm:prSet presAssocID="{16E7FFF7-3E78-417F-BB5E-08549645E185}" presName="accentRepeatNode" presStyleLbl="solidFgAcc1" presStyleIdx="2" presStyleCnt="3"/>
      <dgm:spPr/>
    </dgm:pt>
  </dgm:ptLst>
  <dgm:cxnLst>
    <dgm:cxn modelId="{5CFF1A19-B92D-465E-B667-8CF557DE4A8A}" type="presOf" srcId="{CDE90986-ADF6-4EF3-AE0E-95E97648E10E}" destId="{B4373B1E-35DD-429E-8A2C-E0C72BDD186C}" srcOrd="0" destOrd="1" presId="urn:microsoft.com/office/officeart/2008/layout/VerticalCurvedList"/>
    <dgm:cxn modelId="{FC05A824-3BDD-40DC-98B7-9B26A3AC4107}" type="presOf" srcId="{89BF0144-4F91-498A-852B-6CA13965C641}" destId="{2024A168-5FD0-451A-A99A-F49A2B8FF96E}" srcOrd="0" destOrd="1" presId="urn:microsoft.com/office/officeart/2008/layout/VerticalCurvedList"/>
    <dgm:cxn modelId="{00022925-4E90-4F48-9022-2A6337DE8116}" srcId="{F3844FED-ABBC-4CD8-A1FA-D95925C14D9E}" destId="{999042FE-947D-4568-B7AC-6D1B52C6A5FC}" srcOrd="0" destOrd="0" parTransId="{582AC793-18A2-461E-965B-B86C17EC59AD}" sibTransId="{C5DB37B3-9381-4892-B8A9-C6E975EFDE82}"/>
    <dgm:cxn modelId="{ADF1D031-9E38-49B6-A1F5-5BF4AA50996B}" srcId="{16E7FFF7-3E78-417F-BB5E-08549645E185}" destId="{89BF0144-4F91-498A-852B-6CA13965C641}" srcOrd="0" destOrd="0" parTransId="{89CB51F3-2116-4A85-A858-649B8B927335}" sibTransId="{E3A54C4A-B816-454B-89A2-330D8B4F875C}"/>
    <dgm:cxn modelId="{52B53A3C-710D-4517-A5DA-BCA3041C4363}" srcId="{F3844FED-ABBC-4CD8-A1FA-D95925C14D9E}" destId="{22C9DA7E-77F6-486E-91BF-2F58A4B2452B}" srcOrd="1" destOrd="0" parTransId="{FBBC0BC2-E85A-44CF-B6F7-47DA51D011FD}" sibTransId="{E1B21234-92AC-4CA9-AF37-5F52448A6F0C}"/>
    <dgm:cxn modelId="{A025EE42-4D8F-48A3-847F-414CB97FAC48}" type="presOf" srcId="{999042FE-947D-4568-B7AC-6D1B52C6A5FC}" destId="{748501B0-B2EF-4E13-ADA8-0471042C7DF4}" srcOrd="0" destOrd="0" presId="urn:microsoft.com/office/officeart/2008/layout/VerticalCurvedList"/>
    <dgm:cxn modelId="{7D355B45-4CE1-4EE1-A94B-430FCEF2C66B}" srcId="{F3844FED-ABBC-4CD8-A1FA-D95925C14D9E}" destId="{16E7FFF7-3E78-417F-BB5E-08549645E185}" srcOrd="2" destOrd="0" parTransId="{8882236B-457E-4A8F-B93B-69F3268974B6}" sibTransId="{34C3DA59-4D8A-430A-AB49-1E62E52C0BF1}"/>
    <dgm:cxn modelId="{64C54790-291A-4034-8D8C-E2B5ACCAEFEE}" type="presOf" srcId="{16E7FFF7-3E78-417F-BB5E-08549645E185}" destId="{2024A168-5FD0-451A-A99A-F49A2B8FF96E}" srcOrd="0" destOrd="0" presId="urn:microsoft.com/office/officeart/2008/layout/VerticalCurvedList"/>
    <dgm:cxn modelId="{2C4B6594-025B-4F54-8C76-000E6CB622CC}" srcId="{22C9DA7E-77F6-486E-91BF-2F58A4B2452B}" destId="{CDE90986-ADF6-4EF3-AE0E-95E97648E10E}" srcOrd="0" destOrd="0" parTransId="{FF1BFBD4-0F51-43D7-A386-201824A1D5C1}" sibTransId="{80E49793-8A61-431B-A462-14A08EB35925}"/>
    <dgm:cxn modelId="{719C9C96-4C7B-493F-AE52-8800B2994BDB}" type="presOf" srcId="{22C9DA7E-77F6-486E-91BF-2F58A4B2452B}" destId="{B4373B1E-35DD-429E-8A2C-E0C72BDD186C}" srcOrd="0" destOrd="0" presId="urn:microsoft.com/office/officeart/2008/layout/VerticalCurvedList"/>
    <dgm:cxn modelId="{CF44E397-C32B-4967-98AD-552A31263081}" type="presOf" srcId="{C5DB37B3-9381-4892-B8A9-C6E975EFDE82}" destId="{0BC93684-2E51-42BB-9337-763C8105834C}" srcOrd="0" destOrd="0" presId="urn:microsoft.com/office/officeart/2008/layout/VerticalCurvedList"/>
    <dgm:cxn modelId="{7A134AA2-DB6F-4FC0-91FF-2FD3BB7E92E5}" type="presOf" srcId="{F3844FED-ABBC-4CD8-A1FA-D95925C14D9E}" destId="{E6A4BBF6-4315-43B6-AE82-3574720092E0}" srcOrd="0" destOrd="0" presId="urn:microsoft.com/office/officeart/2008/layout/VerticalCurvedList"/>
    <dgm:cxn modelId="{88499CA8-51D4-49F4-A310-31590C39D226}" srcId="{22C9DA7E-77F6-486E-91BF-2F58A4B2452B}" destId="{156CCEF5-642E-4B79-91BD-2B8D9CF517A9}" srcOrd="1" destOrd="0" parTransId="{CD871BDE-D07C-4D48-9EE7-6CE5D73EC08A}" sibTransId="{9DFDDB38-C670-4815-A5FF-203A6932B546}"/>
    <dgm:cxn modelId="{AEA4B3B4-CE62-4A2E-A868-180EDFC7180E}" type="presOf" srcId="{156CCEF5-642E-4B79-91BD-2B8D9CF517A9}" destId="{B4373B1E-35DD-429E-8A2C-E0C72BDD186C}" srcOrd="0" destOrd="2" presId="urn:microsoft.com/office/officeart/2008/layout/VerticalCurvedList"/>
    <dgm:cxn modelId="{C1ED5AB8-78E2-4A7A-953E-2D63D8F0C5E5}" type="presOf" srcId="{010F0E4E-9C22-424F-B925-463186834E73}" destId="{2024A168-5FD0-451A-A99A-F49A2B8FF96E}" srcOrd="0" destOrd="2" presId="urn:microsoft.com/office/officeart/2008/layout/VerticalCurvedList"/>
    <dgm:cxn modelId="{20270CDF-E029-47DE-94DE-17DC69686C86}" srcId="{16E7FFF7-3E78-417F-BB5E-08549645E185}" destId="{010F0E4E-9C22-424F-B925-463186834E73}" srcOrd="1" destOrd="0" parTransId="{5FD485FF-F12B-4B97-9667-2D9324C5ADA5}" sibTransId="{99D8EC77-05C0-42DD-BEF3-1E5407509D29}"/>
    <dgm:cxn modelId="{D15A507D-CC15-49BE-9598-954F165E93BA}" type="presParOf" srcId="{E6A4BBF6-4315-43B6-AE82-3574720092E0}" destId="{396A6482-2766-473E-AB1C-57F543975962}" srcOrd="0" destOrd="0" presId="urn:microsoft.com/office/officeart/2008/layout/VerticalCurvedList"/>
    <dgm:cxn modelId="{84FC0E66-3C01-4B53-A15A-C7D887FD7270}" type="presParOf" srcId="{396A6482-2766-473E-AB1C-57F543975962}" destId="{40EABA44-DD30-496D-B6B1-CBBA1EC22AEF}" srcOrd="0" destOrd="0" presId="urn:microsoft.com/office/officeart/2008/layout/VerticalCurvedList"/>
    <dgm:cxn modelId="{C0109828-3414-4A8F-BB46-5CC973A36D10}" type="presParOf" srcId="{40EABA44-DD30-496D-B6B1-CBBA1EC22AEF}" destId="{B9E341CD-36D5-4601-B40E-3A3C66B4FB73}" srcOrd="0" destOrd="0" presId="urn:microsoft.com/office/officeart/2008/layout/VerticalCurvedList"/>
    <dgm:cxn modelId="{0EEBAB6B-7639-405D-AAD7-EAA382FE2A2B}" type="presParOf" srcId="{40EABA44-DD30-496D-B6B1-CBBA1EC22AEF}" destId="{0BC93684-2E51-42BB-9337-763C8105834C}" srcOrd="1" destOrd="0" presId="urn:microsoft.com/office/officeart/2008/layout/VerticalCurvedList"/>
    <dgm:cxn modelId="{33D2AB09-C057-460A-B597-A0951630574E}" type="presParOf" srcId="{40EABA44-DD30-496D-B6B1-CBBA1EC22AEF}" destId="{973C86F3-48D5-4AAA-911C-9BF7F7D28D3B}" srcOrd="2" destOrd="0" presId="urn:microsoft.com/office/officeart/2008/layout/VerticalCurvedList"/>
    <dgm:cxn modelId="{7650FF2E-6BFD-4439-936C-A2BE3A05238E}" type="presParOf" srcId="{40EABA44-DD30-496D-B6B1-CBBA1EC22AEF}" destId="{969C8CF6-6F71-49D6-ACC5-8D379891E4EC}" srcOrd="3" destOrd="0" presId="urn:microsoft.com/office/officeart/2008/layout/VerticalCurvedList"/>
    <dgm:cxn modelId="{A3207E5C-AF2B-48FC-8C27-C1C5BE9781FB}" type="presParOf" srcId="{396A6482-2766-473E-AB1C-57F543975962}" destId="{748501B0-B2EF-4E13-ADA8-0471042C7DF4}" srcOrd="1" destOrd="0" presId="urn:microsoft.com/office/officeart/2008/layout/VerticalCurvedList"/>
    <dgm:cxn modelId="{6C406E14-9D46-42D4-A5A8-26CC4C1E8810}" type="presParOf" srcId="{396A6482-2766-473E-AB1C-57F543975962}" destId="{8FFE4FD2-6F8B-4C62-9A9A-438579110E95}" srcOrd="2" destOrd="0" presId="urn:microsoft.com/office/officeart/2008/layout/VerticalCurvedList"/>
    <dgm:cxn modelId="{C78B8E2A-919B-47F4-8254-4C85DA34E2C3}" type="presParOf" srcId="{8FFE4FD2-6F8B-4C62-9A9A-438579110E95}" destId="{A7EFAAC0-F539-4822-A2BF-2AF89414E524}" srcOrd="0" destOrd="0" presId="urn:microsoft.com/office/officeart/2008/layout/VerticalCurvedList"/>
    <dgm:cxn modelId="{6AD4B129-33A3-4148-B1AB-E1DE8BAB7985}" type="presParOf" srcId="{396A6482-2766-473E-AB1C-57F543975962}" destId="{B4373B1E-35DD-429E-8A2C-E0C72BDD186C}" srcOrd="3" destOrd="0" presId="urn:microsoft.com/office/officeart/2008/layout/VerticalCurvedList"/>
    <dgm:cxn modelId="{5809BFE5-04F7-4C95-A1F7-7A387A526912}" type="presParOf" srcId="{396A6482-2766-473E-AB1C-57F543975962}" destId="{B52D8F90-5CA4-4547-BF60-A8BBA2132BC2}" srcOrd="4" destOrd="0" presId="urn:microsoft.com/office/officeart/2008/layout/VerticalCurvedList"/>
    <dgm:cxn modelId="{E22DCABB-3B5B-4BEC-858B-A7BDA5EFD9F6}" type="presParOf" srcId="{B52D8F90-5CA4-4547-BF60-A8BBA2132BC2}" destId="{E296A7CE-734E-4FAE-B378-6C735AF5628C}" srcOrd="0" destOrd="0" presId="urn:microsoft.com/office/officeart/2008/layout/VerticalCurvedList"/>
    <dgm:cxn modelId="{C0E442F5-83D5-475E-AF78-DBB5802AFA05}" type="presParOf" srcId="{396A6482-2766-473E-AB1C-57F543975962}" destId="{2024A168-5FD0-451A-A99A-F49A2B8FF96E}" srcOrd="5" destOrd="0" presId="urn:microsoft.com/office/officeart/2008/layout/VerticalCurvedList"/>
    <dgm:cxn modelId="{BB929225-3D50-4B6F-9EC9-7ABFB74E2895}" type="presParOf" srcId="{396A6482-2766-473E-AB1C-57F543975962}" destId="{CF5789F8-19ED-4F57-AF9F-B12191A7E3CB}" srcOrd="6" destOrd="0" presId="urn:microsoft.com/office/officeart/2008/layout/VerticalCurvedList"/>
    <dgm:cxn modelId="{0280EE3A-BD5F-4834-AF67-A93141AE1F33}" type="presParOf" srcId="{CF5789F8-19ED-4F57-AF9F-B12191A7E3CB}" destId="{AC99356F-2910-4526-A08C-30C70AB6FD9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85B1418-02FB-4545-9D84-1A36D8A7BE36}" type="doc">
      <dgm:prSet loTypeId="urn:microsoft.com/office/officeart/2005/8/layout/cycle8" loCatId="cycle" qsTypeId="urn:microsoft.com/office/officeart/2005/8/quickstyle/simple1" qsCatId="simple" csTypeId="urn:microsoft.com/office/officeart/2005/8/colors/accent1_2" csCatId="accent1" phldr="1"/>
      <dgm:spPr/>
    </dgm:pt>
    <dgm:pt modelId="{483F29FB-F686-47DC-882D-AE0061D318E7}">
      <dgm:prSet phldrT="[Texte]"/>
      <dgm:spPr/>
      <dgm:t>
        <a:bodyPr/>
        <a:lstStyle/>
        <a:p>
          <a:r>
            <a:rPr lang="fr-FR" dirty="0"/>
            <a:t>Outillage</a:t>
          </a:r>
        </a:p>
      </dgm:t>
    </dgm:pt>
    <dgm:pt modelId="{47C9E346-D105-4A4E-A41A-2C81BC0066A0}" type="parTrans" cxnId="{3A9FB2F4-343C-4B4F-B7F7-2C481EDA4F78}">
      <dgm:prSet/>
      <dgm:spPr/>
      <dgm:t>
        <a:bodyPr/>
        <a:lstStyle/>
        <a:p>
          <a:endParaRPr lang="fr-FR"/>
        </a:p>
      </dgm:t>
    </dgm:pt>
    <dgm:pt modelId="{680F5355-504B-47CB-BF9B-AB3803A5248D}" type="sibTrans" cxnId="{3A9FB2F4-343C-4B4F-B7F7-2C481EDA4F78}">
      <dgm:prSet/>
      <dgm:spPr/>
      <dgm:t>
        <a:bodyPr/>
        <a:lstStyle/>
        <a:p>
          <a:endParaRPr lang="fr-FR"/>
        </a:p>
      </dgm:t>
    </dgm:pt>
    <dgm:pt modelId="{94177C4C-E0AF-4601-B61F-14E4790C601B}">
      <dgm:prSet phldrT="[Texte]"/>
      <dgm:spPr/>
      <dgm:t>
        <a:bodyPr/>
        <a:lstStyle/>
        <a:p>
          <a:r>
            <a:rPr lang="fr-FR" dirty="0"/>
            <a:t>Processus</a:t>
          </a:r>
          <a:br>
            <a:rPr lang="fr-FR" dirty="0"/>
          </a:br>
          <a:r>
            <a:rPr lang="fr-FR" dirty="0"/>
            <a:t>Organisation</a:t>
          </a:r>
        </a:p>
      </dgm:t>
    </dgm:pt>
    <dgm:pt modelId="{74CD734A-6EF2-495A-BC2F-9C092DDF0A2A}" type="parTrans" cxnId="{ADE328D6-75FA-4FF7-97FC-A5F23F752434}">
      <dgm:prSet/>
      <dgm:spPr/>
      <dgm:t>
        <a:bodyPr/>
        <a:lstStyle/>
        <a:p>
          <a:endParaRPr lang="fr-FR"/>
        </a:p>
      </dgm:t>
    </dgm:pt>
    <dgm:pt modelId="{B71E5AF0-A860-4B39-8610-B0130F48B244}" type="sibTrans" cxnId="{ADE328D6-75FA-4FF7-97FC-A5F23F752434}">
      <dgm:prSet/>
      <dgm:spPr/>
      <dgm:t>
        <a:bodyPr/>
        <a:lstStyle/>
        <a:p>
          <a:endParaRPr lang="fr-FR"/>
        </a:p>
      </dgm:t>
    </dgm:pt>
    <dgm:pt modelId="{ED284267-87DD-4B52-B6E3-A062106B8991}">
      <dgm:prSet phldrT="[Texte]"/>
      <dgm:spPr/>
      <dgm:t>
        <a:bodyPr/>
        <a:lstStyle/>
        <a:p>
          <a:r>
            <a:rPr lang="fr-FR" dirty="0"/>
            <a:t>Homme</a:t>
          </a:r>
        </a:p>
      </dgm:t>
    </dgm:pt>
    <dgm:pt modelId="{1EDC7CCE-4308-42F1-BB51-64EABC08721F}" type="parTrans" cxnId="{BB698FC6-97D1-4812-9257-04E08B5769DE}">
      <dgm:prSet/>
      <dgm:spPr/>
      <dgm:t>
        <a:bodyPr/>
        <a:lstStyle/>
        <a:p>
          <a:endParaRPr lang="fr-FR"/>
        </a:p>
      </dgm:t>
    </dgm:pt>
    <dgm:pt modelId="{2DB5F44F-77ED-45EA-86F9-EAB79D866D29}" type="sibTrans" cxnId="{BB698FC6-97D1-4812-9257-04E08B5769DE}">
      <dgm:prSet/>
      <dgm:spPr/>
      <dgm:t>
        <a:bodyPr/>
        <a:lstStyle/>
        <a:p>
          <a:endParaRPr lang="fr-FR"/>
        </a:p>
      </dgm:t>
    </dgm:pt>
    <dgm:pt modelId="{EBDC2E82-F85C-4F22-93C0-4E5ECACAE1BE}" type="pres">
      <dgm:prSet presAssocID="{985B1418-02FB-4545-9D84-1A36D8A7BE36}" presName="compositeShape" presStyleCnt="0">
        <dgm:presLayoutVars>
          <dgm:chMax val="7"/>
          <dgm:dir/>
          <dgm:resizeHandles val="exact"/>
        </dgm:presLayoutVars>
      </dgm:prSet>
      <dgm:spPr/>
    </dgm:pt>
    <dgm:pt modelId="{E135E01F-5BF7-48EF-8118-CA80F8247317}" type="pres">
      <dgm:prSet presAssocID="{985B1418-02FB-4545-9D84-1A36D8A7BE36}" presName="wedge1" presStyleLbl="node1" presStyleIdx="0" presStyleCnt="3" custScaleX="105232" custScaleY="99286" custLinFactNeighborX="-970" custLinFactNeighborY="-941"/>
      <dgm:spPr/>
    </dgm:pt>
    <dgm:pt modelId="{ED7B7FC5-6603-4A89-914E-24640353DE92}" type="pres">
      <dgm:prSet presAssocID="{985B1418-02FB-4545-9D84-1A36D8A7BE36}" presName="dummy1a" presStyleCnt="0"/>
      <dgm:spPr/>
    </dgm:pt>
    <dgm:pt modelId="{1BCC08C7-2CB2-4D86-B653-6CBBD4628F00}" type="pres">
      <dgm:prSet presAssocID="{985B1418-02FB-4545-9D84-1A36D8A7BE36}" presName="dummy1b" presStyleCnt="0"/>
      <dgm:spPr/>
    </dgm:pt>
    <dgm:pt modelId="{A974EF1C-CAC2-468C-8EDA-E8B1CAB8342F}" type="pres">
      <dgm:prSet presAssocID="{985B1418-02FB-4545-9D84-1A36D8A7BE36}" presName="wedge1Tx" presStyleLbl="node1" presStyleIdx="0" presStyleCnt="3">
        <dgm:presLayoutVars>
          <dgm:chMax val="0"/>
          <dgm:chPref val="0"/>
          <dgm:bulletEnabled val="1"/>
        </dgm:presLayoutVars>
      </dgm:prSet>
      <dgm:spPr/>
    </dgm:pt>
    <dgm:pt modelId="{8AC90ADB-B272-4A3A-87D9-F3BD6497E862}" type="pres">
      <dgm:prSet presAssocID="{985B1418-02FB-4545-9D84-1A36D8A7BE36}" presName="wedge2" presStyleLbl="node1" presStyleIdx="1" presStyleCnt="3"/>
      <dgm:spPr/>
    </dgm:pt>
    <dgm:pt modelId="{E516F9D1-8C09-443C-961E-BA63F38F3F76}" type="pres">
      <dgm:prSet presAssocID="{985B1418-02FB-4545-9D84-1A36D8A7BE36}" presName="dummy2a" presStyleCnt="0"/>
      <dgm:spPr/>
    </dgm:pt>
    <dgm:pt modelId="{6D953988-C65C-4483-BA5C-7EF2B712B5ED}" type="pres">
      <dgm:prSet presAssocID="{985B1418-02FB-4545-9D84-1A36D8A7BE36}" presName="dummy2b" presStyleCnt="0"/>
      <dgm:spPr/>
    </dgm:pt>
    <dgm:pt modelId="{3079D8FE-A31F-4E18-B3A7-58247204C546}" type="pres">
      <dgm:prSet presAssocID="{985B1418-02FB-4545-9D84-1A36D8A7BE36}" presName="wedge2Tx" presStyleLbl="node1" presStyleIdx="1" presStyleCnt="3">
        <dgm:presLayoutVars>
          <dgm:chMax val="0"/>
          <dgm:chPref val="0"/>
          <dgm:bulletEnabled val="1"/>
        </dgm:presLayoutVars>
      </dgm:prSet>
      <dgm:spPr/>
    </dgm:pt>
    <dgm:pt modelId="{9F54305D-E6C9-4EC0-86A4-B0435DA31983}" type="pres">
      <dgm:prSet presAssocID="{985B1418-02FB-4545-9D84-1A36D8A7BE36}" presName="wedge3" presStyleLbl="node1" presStyleIdx="2" presStyleCnt="3"/>
      <dgm:spPr/>
    </dgm:pt>
    <dgm:pt modelId="{F9CDBD9B-5172-44F8-9870-10E8BF9F6578}" type="pres">
      <dgm:prSet presAssocID="{985B1418-02FB-4545-9D84-1A36D8A7BE36}" presName="dummy3a" presStyleCnt="0"/>
      <dgm:spPr/>
    </dgm:pt>
    <dgm:pt modelId="{C9308818-4EC9-41E1-893E-4B27939D3A63}" type="pres">
      <dgm:prSet presAssocID="{985B1418-02FB-4545-9D84-1A36D8A7BE36}" presName="dummy3b" presStyleCnt="0"/>
      <dgm:spPr/>
    </dgm:pt>
    <dgm:pt modelId="{6076ED0E-7F09-4629-9853-115297AF1901}" type="pres">
      <dgm:prSet presAssocID="{985B1418-02FB-4545-9D84-1A36D8A7BE36}" presName="wedge3Tx" presStyleLbl="node1" presStyleIdx="2" presStyleCnt="3">
        <dgm:presLayoutVars>
          <dgm:chMax val="0"/>
          <dgm:chPref val="0"/>
          <dgm:bulletEnabled val="1"/>
        </dgm:presLayoutVars>
      </dgm:prSet>
      <dgm:spPr/>
    </dgm:pt>
    <dgm:pt modelId="{9566EF25-85B5-4A7B-8586-66F46E238B9D}" type="pres">
      <dgm:prSet presAssocID="{680F5355-504B-47CB-BF9B-AB3803A5248D}" presName="arrowWedge1" presStyleLbl="fgSibTrans2D1" presStyleIdx="0" presStyleCnt="3"/>
      <dgm:spPr/>
    </dgm:pt>
    <dgm:pt modelId="{6BE0CEF9-F2A8-4918-AB63-4466A93154E2}" type="pres">
      <dgm:prSet presAssocID="{B71E5AF0-A860-4B39-8610-B0130F48B244}" presName="arrowWedge2" presStyleLbl="fgSibTrans2D1" presStyleIdx="1" presStyleCnt="3"/>
      <dgm:spPr/>
    </dgm:pt>
    <dgm:pt modelId="{5F9B9C39-BD94-4290-A4B7-5334ED4FBE1B}" type="pres">
      <dgm:prSet presAssocID="{2DB5F44F-77ED-45EA-86F9-EAB79D866D29}" presName="arrowWedge3" presStyleLbl="fgSibTrans2D1" presStyleIdx="2" presStyleCnt="3"/>
      <dgm:spPr/>
    </dgm:pt>
  </dgm:ptLst>
  <dgm:cxnLst>
    <dgm:cxn modelId="{35C8006B-4E88-4B34-85F7-B806D147415F}" type="presOf" srcId="{94177C4C-E0AF-4601-B61F-14E4790C601B}" destId="{8AC90ADB-B272-4A3A-87D9-F3BD6497E862}" srcOrd="0" destOrd="0" presId="urn:microsoft.com/office/officeart/2005/8/layout/cycle8"/>
    <dgm:cxn modelId="{4A70397B-E901-44BF-9CBB-6BDBD93FFB8F}" type="presOf" srcId="{ED284267-87DD-4B52-B6E3-A062106B8991}" destId="{9F54305D-E6C9-4EC0-86A4-B0435DA31983}" srcOrd="0" destOrd="0" presId="urn:microsoft.com/office/officeart/2005/8/layout/cycle8"/>
    <dgm:cxn modelId="{CCA36485-FDA8-4DC6-9A74-5B9712FE91A5}" type="presOf" srcId="{94177C4C-E0AF-4601-B61F-14E4790C601B}" destId="{3079D8FE-A31F-4E18-B3A7-58247204C546}" srcOrd="1" destOrd="0" presId="urn:microsoft.com/office/officeart/2005/8/layout/cycle8"/>
    <dgm:cxn modelId="{859443A5-768E-4428-8601-02A401364CDA}" type="presOf" srcId="{ED284267-87DD-4B52-B6E3-A062106B8991}" destId="{6076ED0E-7F09-4629-9853-115297AF1901}" srcOrd="1" destOrd="0" presId="urn:microsoft.com/office/officeart/2005/8/layout/cycle8"/>
    <dgm:cxn modelId="{BB698FC6-97D1-4812-9257-04E08B5769DE}" srcId="{985B1418-02FB-4545-9D84-1A36D8A7BE36}" destId="{ED284267-87DD-4B52-B6E3-A062106B8991}" srcOrd="2" destOrd="0" parTransId="{1EDC7CCE-4308-42F1-BB51-64EABC08721F}" sibTransId="{2DB5F44F-77ED-45EA-86F9-EAB79D866D29}"/>
    <dgm:cxn modelId="{ADE328D6-75FA-4FF7-97FC-A5F23F752434}" srcId="{985B1418-02FB-4545-9D84-1A36D8A7BE36}" destId="{94177C4C-E0AF-4601-B61F-14E4790C601B}" srcOrd="1" destOrd="0" parTransId="{74CD734A-6EF2-495A-BC2F-9C092DDF0A2A}" sibTransId="{B71E5AF0-A860-4B39-8610-B0130F48B244}"/>
    <dgm:cxn modelId="{5872D7E9-0675-4AC5-A0D6-18300A9C0BF0}" type="presOf" srcId="{483F29FB-F686-47DC-882D-AE0061D318E7}" destId="{A974EF1C-CAC2-468C-8EDA-E8B1CAB8342F}" srcOrd="1" destOrd="0" presId="urn:microsoft.com/office/officeart/2005/8/layout/cycle8"/>
    <dgm:cxn modelId="{3A9FB2F4-343C-4B4F-B7F7-2C481EDA4F78}" srcId="{985B1418-02FB-4545-9D84-1A36D8A7BE36}" destId="{483F29FB-F686-47DC-882D-AE0061D318E7}" srcOrd="0" destOrd="0" parTransId="{47C9E346-D105-4A4E-A41A-2C81BC0066A0}" sibTransId="{680F5355-504B-47CB-BF9B-AB3803A5248D}"/>
    <dgm:cxn modelId="{BF15A5FA-EC61-4899-BCE3-721779A44913}" type="presOf" srcId="{985B1418-02FB-4545-9D84-1A36D8A7BE36}" destId="{EBDC2E82-F85C-4F22-93C0-4E5ECACAE1BE}" srcOrd="0" destOrd="0" presId="urn:microsoft.com/office/officeart/2005/8/layout/cycle8"/>
    <dgm:cxn modelId="{900DE2FB-BE14-4E49-A652-A0078DF7155F}" type="presOf" srcId="{483F29FB-F686-47DC-882D-AE0061D318E7}" destId="{E135E01F-5BF7-48EF-8118-CA80F8247317}" srcOrd="0" destOrd="0" presId="urn:microsoft.com/office/officeart/2005/8/layout/cycle8"/>
    <dgm:cxn modelId="{E051C50E-D110-4C1F-B509-9BDB61DD5ABA}" type="presParOf" srcId="{EBDC2E82-F85C-4F22-93C0-4E5ECACAE1BE}" destId="{E135E01F-5BF7-48EF-8118-CA80F8247317}" srcOrd="0" destOrd="0" presId="urn:microsoft.com/office/officeart/2005/8/layout/cycle8"/>
    <dgm:cxn modelId="{BFA8BFC0-78C3-4DE2-808E-6B1DD615968A}" type="presParOf" srcId="{EBDC2E82-F85C-4F22-93C0-4E5ECACAE1BE}" destId="{ED7B7FC5-6603-4A89-914E-24640353DE92}" srcOrd="1" destOrd="0" presId="urn:microsoft.com/office/officeart/2005/8/layout/cycle8"/>
    <dgm:cxn modelId="{439F5287-3ACC-4675-A1AD-8DD1DDF40A8F}" type="presParOf" srcId="{EBDC2E82-F85C-4F22-93C0-4E5ECACAE1BE}" destId="{1BCC08C7-2CB2-4D86-B653-6CBBD4628F00}" srcOrd="2" destOrd="0" presId="urn:microsoft.com/office/officeart/2005/8/layout/cycle8"/>
    <dgm:cxn modelId="{B5D68AE9-5FC1-4DFF-907D-461A2C1CD70F}" type="presParOf" srcId="{EBDC2E82-F85C-4F22-93C0-4E5ECACAE1BE}" destId="{A974EF1C-CAC2-468C-8EDA-E8B1CAB8342F}" srcOrd="3" destOrd="0" presId="urn:microsoft.com/office/officeart/2005/8/layout/cycle8"/>
    <dgm:cxn modelId="{6742A710-8827-45E0-8E65-22B4DB967956}" type="presParOf" srcId="{EBDC2E82-F85C-4F22-93C0-4E5ECACAE1BE}" destId="{8AC90ADB-B272-4A3A-87D9-F3BD6497E862}" srcOrd="4" destOrd="0" presId="urn:microsoft.com/office/officeart/2005/8/layout/cycle8"/>
    <dgm:cxn modelId="{1FBD22B2-E0C1-4312-8E3E-E6CB6513D0C0}" type="presParOf" srcId="{EBDC2E82-F85C-4F22-93C0-4E5ECACAE1BE}" destId="{E516F9D1-8C09-443C-961E-BA63F38F3F76}" srcOrd="5" destOrd="0" presId="urn:microsoft.com/office/officeart/2005/8/layout/cycle8"/>
    <dgm:cxn modelId="{91DD18D9-2474-486C-B818-1D23FB480637}" type="presParOf" srcId="{EBDC2E82-F85C-4F22-93C0-4E5ECACAE1BE}" destId="{6D953988-C65C-4483-BA5C-7EF2B712B5ED}" srcOrd="6" destOrd="0" presId="urn:microsoft.com/office/officeart/2005/8/layout/cycle8"/>
    <dgm:cxn modelId="{6BECD630-F87D-4934-8123-61BD3D158425}" type="presParOf" srcId="{EBDC2E82-F85C-4F22-93C0-4E5ECACAE1BE}" destId="{3079D8FE-A31F-4E18-B3A7-58247204C546}" srcOrd="7" destOrd="0" presId="urn:microsoft.com/office/officeart/2005/8/layout/cycle8"/>
    <dgm:cxn modelId="{2626EA91-762F-4E0D-B220-810B5870781F}" type="presParOf" srcId="{EBDC2E82-F85C-4F22-93C0-4E5ECACAE1BE}" destId="{9F54305D-E6C9-4EC0-86A4-B0435DA31983}" srcOrd="8" destOrd="0" presId="urn:microsoft.com/office/officeart/2005/8/layout/cycle8"/>
    <dgm:cxn modelId="{EC570225-F3F8-4E71-813B-88831C365154}" type="presParOf" srcId="{EBDC2E82-F85C-4F22-93C0-4E5ECACAE1BE}" destId="{F9CDBD9B-5172-44F8-9870-10E8BF9F6578}" srcOrd="9" destOrd="0" presId="urn:microsoft.com/office/officeart/2005/8/layout/cycle8"/>
    <dgm:cxn modelId="{7BD63C69-3B95-4A0F-AC11-0533E60C645E}" type="presParOf" srcId="{EBDC2E82-F85C-4F22-93C0-4E5ECACAE1BE}" destId="{C9308818-4EC9-41E1-893E-4B27939D3A63}" srcOrd="10" destOrd="0" presId="urn:microsoft.com/office/officeart/2005/8/layout/cycle8"/>
    <dgm:cxn modelId="{D6B3C461-69E3-4722-9A31-DCC79BBDC611}" type="presParOf" srcId="{EBDC2E82-F85C-4F22-93C0-4E5ECACAE1BE}" destId="{6076ED0E-7F09-4629-9853-115297AF1901}" srcOrd="11" destOrd="0" presId="urn:microsoft.com/office/officeart/2005/8/layout/cycle8"/>
    <dgm:cxn modelId="{0E542194-56DA-4D0B-99B1-89B5D88F9107}" type="presParOf" srcId="{EBDC2E82-F85C-4F22-93C0-4E5ECACAE1BE}" destId="{9566EF25-85B5-4A7B-8586-66F46E238B9D}" srcOrd="12" destOrd="0" presId="urn:microsoft.com/office/officeart/2005/8/layout/cycle8"/>
    <dgm:cxn modelId="{09BD334C-95B2-41FB-B76A-EBA31B2D7EA1}" type="presParOf" srcId="{EBDC2E82-F85C-4F22-93C0-4E5ECACAE1BE}" destId="{6BE0CEF9-F2A8-4918-AB63-4466A93154E2}" srcOrd="13" destOrd="0" presId="urn:microsoft.com/office/officeart/2005/8/layout/cycle8"/>
    <dgm:cxn modelId="{D12766DB-34A1-4242-BBF4-D34D0B16ED6D}" type="presParOf" srcId="{EBDC2E82-F85C-4F22-93C0-4E5ECACAE1BE}" destId="{5F9B9C39-BD94-4290-A4B7-5334ED4FBE1B}" srcOrd="14" destOrd="0" presId="urn:microsoft.com/office/officeart/2005/8/layout/cycle8"/>
  </dgm:cxnLst>
  <dgm:bg>
    <a:solidFill>
      <a:srgbClr val="0070C0"/>
    </a:solidFill>
  </dgm:bg>
  <dgm:whole/>
  <dgm:extLst>
    <a:ext uri="http://schemas.microsoft.com/office/drawing/2008/diagram">
      <dsp:dataModelExt xmlns:dsp="http://schemas.microsoft.com/office/drawing/2008/diagram" relId="rId13"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F3844FED-ABBC-4CD8-A1FA-D95925C14D9E}" type="doc">
      <dgm:prSet loTypeId="urn:microsoft.com/office/officeart/2008/layout/VerticalCurvedList" loCatId="list" qsTypeId="urn:microsoft.com/office/officeart/2005/8/quickstyle/3d1" qsCatId="3D" csTypeId="urn:microsoft.com/office/officeart/2005/8/colors/accent1_2" csCatId="accent1" phldr="1"/>
      <dgm:spPr/>
      <dgm:t>
        <a:bodyPr/>
        <a:lstStyle/>
        <a:p>
          <a:endParaRPr lang="fr-FR"/>
        </a:p>
      </dgm:t>
    </dgm:pt>
    <dgm:pt modelId="{999042FE-947D-4568-B7AC-6D1B52C6A5FC}">
      <dgm:prSet phldrT="[Texte]"/>
      <dgm:spPr/>
      <dgm:t>
        <a:bodyPr/>
        <a:lstStyle/>
        <a:p>
          <a:r>
            <a:rPr lang="fr-FR" dirty="0">
              <a:solidFill>
                <a:schemeClr val="accent1">
                  <a:lumMod val="60000"/>
                  <a:lumOff val="40000"/>
                </a:schemeClr>
              </a:solidFill>
            </a:rPr>
            <a:t>Introduction</a:t>
          </a:r>
        </a:p>
      </dgm:t>
    </dgm:pt>
    <dgm:pt modelId="{582AC793-18A2-461E-965B-B86C17EC59AD}" type="parTrans" cxnId="{00022925-4E90-4F48-9022-2A6337DE8116}">
      <dgm:prSet/>
      <dgm:spPr/>
      <dgm:t>
        <a:bodyPr/>
        <a:lstStyle/>
        <a:p>
          <a:endParaRPr lang="fr-FR"/>
        </a:p>
      </dgm:t>
    </dgm:pt>
    <dgm:pt modelId="{C5DB37B3-9381-4892-B8A9-C6E975EFDE82}" type="sibTrans" cxnId="{00022925-4E90-4F48-9022-2A6337DE8116}">
      <dgm:prSet/>
      <dgm:spPr/>
      <dgm:t>
        <a:bodyPr/>
        <a:lstStyle/>
        <a:p>
          <a:endParaRPr lang="fr-FR"/>
        </a:p>
      </dgm:t>
    </dgm:pt>
    <dgm:pt modelId="{22C9DA7E-77F6-486E-91BF-2F58A4B2452B}">
      <dgm:prSet phldrT="[Texte]"/>
      <dgm:spPr/>
      <dgm:t>
        <a:bodyPr/>
        <a:lstStyle/>
        <a:p>
          <a:r>
            <a:rPr lang="fr-FR" dirty="0"/>
            <a:t>La gouvernance du SI</a:t>
          </a:r>
        </a:p>
      </dgm:t>
    </dgm:pt>
    <dgm:pt modelId="{FBBC0BC2-E85A-44CF-B6F7-47DA51D011FD}" type="parTrans" cxnId="{52B53A3C-710D-4517-A5DA-BCA3041C4363}">
      <dgm:prSet/>
      <dgm:spPr/>
      <dgm:t>
        <a:bodyPr/>
        <a:lstStyle/>
        <a:p>
          <a:endParaRPr lang="fr-FR"/>
        </a:p>
      </dgm:t>
    </dgm:pt>
    <dgm:pt modelId="{E1B21234-92AC-4CA9-AF37-5F52448A6F0C}" type="sibTrans" cxnId="{52B53A3C-710D-4517-A5DA-BCA3041C4363}">
      <dgm:prSet/>
      <dgm:spPr/>
      <dgm:t>
        <a:bodyPr/>
        <a:lstStyle/>
        <a:p>
          <a:endParaRPr lang="fr-FR"/>
        </a:p>
      </dgm:t>
    </dgm:pt>
    <dgm:pt modelId="{16E7FFF7-3E78-417F-BB5E-08549645E185}">
      <dgm:prSet phldrT="[Texte]"/>
      <dgm:spPr/>
      <dgm:t>
        <a:bodyPr/>
        <a:lstStyle/>
        <a:p>
          <a:r>
            <a:rPr lang="fr-FR" dirty="0">
              <a:solidFill>
                <a:schemeClr val="accent1">
                  <a:lumMod val="60000"/>
                  <a:lumOff val="40000"/>
                </a:schemeClr>
              </a:solidFill>
            </a:rPr>
            <a:t>La performance du SI</a:t>
          </a:r>
        </a:p>
      </dgm:t>
    </dgm:pt>
    <dgm:pt modelId="{8882236B-457E-4A8F-B93B-69F3268974B6}" type="parTrans" cxnId="{7D355B45-4CE1-4EE1-A94B-430FCEF2C66B}">
      <dgm:prSet/>
      <dgm:spPr/>
      <dgm:t>
        <a:bodyPr/>
        <a:lstStyle/>
        <a:p>
          <a:endParaRPr lang="fr-FR"/>
        </a:p>
      </dgm:t>
    </dgm:pt>
    <dgm:pt modelId="{34C3DA59-4D8A-430A-AB49-1E62E52C0BF1}" type="sibTrans" cxnId="{7D355B45-4CE1-4EE1-A94B-430FCEF2C66B}">
      <dgm:prSet/>
      <dgm:spPr/>
      <dgm:t>
        <a:bodyPr/>
        <a:lstStyle/>
        <a:p>
          <a:endParaRPr lang="fr-FR"/>
        </a:p>
      </dgm:t>
    </dgm:pt>
    <dgm:pt modelId="{89BF0144-4F91-498A-852B-6CA13965C641}">
      <dgm:prSet phldrT="[Texte]"/>
      <dgm:spPr/>
      <dgm:t>
        <a:bodyPr/>
        <a:lstStyle/>
        <a:p>
          <a:r>
            <a:rPr lang="fr-FR" dirty="0">
              <a:solidFill>
                <a:schemeClr val="accent1">
                  <a:lumMod val="60000"/>
                  <a:lumOff val="40000"/>
                </a:schemeClr>
              </a:solidFill>
            </a:rPr>
            <a:t>Indicateurs et tableaux de bord</a:t>
          </a:r>
        </a:p>
      </dgm:t>
    </dgm:pt>
    <dgm:pt modelId="{89CB51F3-2116-4A85-A858-649B8B927335}" type="parTrans" cxnId="{ADF1D031-9E38-49B6-A1F5-5BF4AA50996B}">
      <dgm:prSet/>
      <dgm:spPr/>
      <dgm:t>
        <a:bodyPr/>
        <a:lstStyle/>
        <a:p>
          <a:endParaRPr lang="fr-FR"/>
        </a:p>
      </dgm:t>
    </dgm:pt>
    <dgm:pt modelId="{E3A54C4A-B816-454B-89A2-330D8B4F875C}" type="sibTrans" cxnId="{ADF1D031-9E38-49B6-A1F5-5BF4AA50996B}">
      <dgm:prSet/>
      <dgm:spPr/>
      <dgm:t>
        <a:bodyPr/>
        <a:lstStyle/>
        <a:p>
          <a:endParaRPr lang="fr-FR"/>
        </a:p>
      </dgm:t>
    </dgm:pt>
    <dgm:pt modelId="{010F0E4E-9C22-424F-B925-463186834E73}">
      <dgm:prSet phldrT="[Texte]"/>
      <dgm:spPr/>
      <dgm:t>
        <a:bodyPr/>
        <a:lstStyle/>
        <a:p>
          <a:r>
            <a:rPr lang="fr-FR" dirty="0">
              <a:solidFill>
                <a:schemeClr val="accent1">
                  <a:lumMod val="60000"/>
                  <a:lumOff val="40000"/>
                </a:schemeClr>
              </a:solidFill>
            </a:rPr>
            <a:t>Evaluation de la performance</a:t>
          </a:r>
        </a:p>
      </dgm:t>
    </dgm:pt>
    <dgm:pt modelId="{5FD485FF-F12B-4B97-9667-2D9324C5ADA5}" type="parTrans" cxnId="{20270CDF-E029-47DE-94DE-17DC69686C86}">
      <dgm:prSet/>
      <dgm:spPr/>
      <dgm:t>
        <a:bodyPr/>
        <a:lstStyle/>
        <a:p>
          <a:endParaRPr lang="fr-FR"/>
        </a:p>
      </dgm:t>
    </dgm:pt>
    <dgm:pt modelId="{99D8EC77-05C0-42DD-BEF3-1E5407509D29}" type="sibTrans" cxnId="{20270CDF-E029-47DE-94DE-17DC69686C86}">
      <dgm:prSet/>
      <dgm:spPr/>
      <dgm:t>
        <a:bodyPr/>
        <a:lstStyle/>
        <a:p>
          <a:endParaRPr lang="fr-FR"/>
        </a:p>
      </dgm:t>
    </dgm:pt>
    <dgm:pt modelId="{CDE90986-ADF6-4EF3-AE0E-95E97648E10E}">
      <dgm:prSet phldrT="[Texte]"/>
      <dgm:spPr/>
      <dgm:t>
        <a:bodyPr/>
        <a:lstStyle/>
        <a:p>
          <a:r>
            <a:rPr lang="fr-FR" dirty="0"/>
            <a:t>Définition</a:t>
          </a:r>
          <a:br>
            <a:rPr lang="fr-FR" dirty="0"/>
          </a:br>
          <a:endParaRPr lang="fr-FR" dirty="0"/>
        </a:p>
      </dgm:t>
    </dgm:pt>
    <dgm:pt modelId="{FF1BFBD4-0F51-43D7-A386-201824A1D5C1}" type="parTrans" cxnId="{2C4B6594-025B-4F54-8C76-000E6CB622CC}">
      <dgm:prSet/>
      <dgm:spPr/>
      <dgm:t>
        <a:bodyPr/>
        <a:lstStyle/>
        <a:p>
          <a:endParaRPr lang="fr-FR"/>
        </a:p>
      </dgm:t>
    </dgm:pt>
    <dgm:pt modelId="{80E49793-8A61-431B-A462-14A08EB35925}" type="sibTrans" cxnId="{2C4B6594-025B-4F54-8C76-000E6CB622CC}">
      <dgm:prSet/>
      <dgm:spPr/>
      <dgm:t>
        <a:bodyPr/>
        <a:lstStyle/>
        <a:p>
          <a:endParaRPr lang="fr-FR"/>
        </a:p>
      </dgm:t>
    </dgm:pt>
    <dgm:pt modelId="{E6A4BBF6-4315-43B6-AE82-3574720092E0}" type="pres">
      <dgm:prSet presAssocID="{F3844FED-ABBC-4CD8-A1FA-D95925C14D9E}" presName="Name0" presStyleCnt="0">
        <dgm:presLayoutVars>
          <dgm:chMax val="7"/>
          <dgm:chPref val="7"/>
          <dgm:dir/>
        </dgm:presLayoutVars>
      </dgm:prSet>
      <dgm:spPr/>
    </dgm:pt>
    <dgm:pt modelId="{396A6482-2766-473E-AB1C-57F543975962}" type="pres">
      <dgm:prSet presAssocID="{F3844FED-ABBC-4CD8-A1FA-D95925C14D9E}" presName="Name1" presStyleCnt="0"/>
      <dgm:spPr/>
    </dgm:pt>
    <dgm:pt modelId="{40EABA44-DD30-496D-B6B1-CBBA1EC22AEF}" type="pres">
      <dgm:prSet presAssocID="{F3844FED-ABBC-4CD8-A1FA-D95925C14D9E}" presName="cycle" presStyleCnt="0"/>
      <dgm:spPr/>
    </dgm:pt>
    <dgm:pt modelId="{B9E341CD-36D5-4601-B40E-3A3C66B4FB73}" type="pres">
      <dgm:prSet presAssocID="{F3844FED-ABBC-4CD8-A1FA-D95925C14D9E}" presName="srcNode" presStyleLbl="node1" presStyleIdx="0" presStyleCnt="3"/>
      <dgm:spPr/>
    </dgm:pt>
    <dgm:pt modelId="{0BC93684-2E51-42BB-9337-763C8105834C}" type="pres">
      <dgm:prSet presAssocID="{F3844FED-ABBC-4CD8-A1FA-D95925C14D9E}" presName="conn" presStyleLbl="parChTrans1D2" presStyleIdx="0" presStyleCnt="1"/>
      <dgm:spPr/>
    </dgm:pt>
    <dgm:pt modelId="{973C86F3-48D5-4AAA-911C-9BF7F7D28D3B}" type="pres">
      <dgm:prSet presAssocID="{F3844FED-ABBC-4CD8-A1FA-D95925C14D9E}" presName="extraNode" presStyleLbl="node1" presStyleIdx="0" presStyleCnt="3"/>
      <dgm:spPr/>
    </dgm:pt>
    <dgm:pt modelId="{969C8CF6-6F71-49D6-ACC5-8D379891E4EC}" type="pres">
      <dgm:prSet presAssocID="{F3844FED-ABBC-4CD8-A1FA-D95925C14D9E}" presName="dstNode" presStyleLbl="node1" presStyleIdx="0" presStyleCnt="3"/>
      <dgm:spPr/>
    </dgm:pt>
    <dgm:pt modelId="{748501B0-B2EF-4E13-ADA8-0471042C7DF4}" type="pres">
      <dgm:prSet presAssocID="{999042FE-947D-4568-B7AC-6D1B52C6A5FC}" presName="text_1" presStyleLbl="node1" presStyleIdx="0" presStyleCnt="3" custLinFactNeighborX="242">
        <dgm:presLayoutVars>
          <dgm:bulletEnabled val="1"/>
        </dgm:presLayoutVars>
      </dgm:prSet>
      <dgm:spPr/>
    </dgm:pt>
    <dgm:pt modelId="{8FFE4FD2-6F8B-4C62-9A9A-438579110E95}" type="pres">
      <dgm:prSet presAssocID="{999042FE-947D-4568-B7AC-6D1B52C6A5FC}" presName="accent_1" presStyleCnt="0"/>
      <dgm:spPr/>
    </dgm:pt>
    <dgm:pt modelId="{A7EFAAC0-F539-4822-A2BF-2AF89414E524}" type="pres">
      <dgm:prSet presAssocID="{999042FE-947D-4568-B7AC-6D1B52C6A5FC}" presName="accentRepeatNode" presStyleLbl="solidFgAcc1" presStyleIdx="0" presStyleCnt="3" custLinFactNeighborX="1970" custLinFactNeighborY="-2693"/>
      <dgm:spPr/>
    </dgm:pt>
    <dgm:pt modelId="{B4373B1E-35DD-429E-8A2C-E0C72BDD186C}" type="pres">
      <dgm:prSet presAssocID="{22C9DA7E-77F6-486E-91BF-2F58A4B2452B}" presName="text_2" presStyleLbl="node1" presStyleIdx="1" presStyleCnt="3">
        <dgm:presLayoutVars>
          <dgm:bulletEnabled val="1"/>
        </dgm:presLayoutVars>
      </dgm:prSet>
      <dgm:spPr/>
    </dgm:pt>
    <dgm:pt modelId="{B52D8F90-5CA4-4547-BF60-A8BBA2132BC2}" type="pres">
      <dgm:prSet presAssocID="{22C9DA7E-77F6-486E-91BF-2F58A4B2452B}" presName="accent_2" presStyleCnt="0"/>
      <dgm:spPr/>
    </dgm:pt>
    <dgm:pt modelId="{E296A7CE-734E-4FAE-B378-6C735AF5628C}" type="pres">
      <dgm:prSet presAssocID="{22C9DA7E-77F6-486E-91BF-2F58A4B2452B}" presName="accentRepeatNode" presStyleLbl="solidFgAcc1" presStyleIdx="1" presStyleCnt="3" custLinFactNeighborX="-2227" custLinFactNeighborY="3591"/>
      <dgm:spPr/>
    </dgm:pt>
    <dgm:pt modelId="{2024A168-5FD0-451A-A99A-F49A2B8FF96E}" type="pres">
      <dgm:prSet presAssocID="{16E7FFF7-3E78-417F-BB5E-08549645E185}" presName="text_3" presStyleLbl="node1" presStyleIdx="2" presStyleCnt="3" custLinFactNeighborX="242">
        <dgm:presLayoutVars>
          <dgm:bulletEnabled val="1"/>
        </dgm:presLayoutVars>
      </dgm:prSet>
      <dgm:spPr/>
    </dgm:pt>
    <dgm:pt modelId="{CF5789F8-19ED-4F57-AF9F-B12191A7E3CB}" type="pres">
      <dgm:prSet presAssocID="{16E7FFF7-3E78-417F-BB5E-08549645E185}" presName="accent_3" presStyleCnt="0"/>
      <dgm:spPr/>
    </dgm:pt>
    <dgm:pt modelId="{AC99356F-2910-4526-A08C-30C70AB6FD9B}" type="pres">
      <dgm:prSet presAssocID="{16E7FFF7-3E78-417F-BB5E-08549645E185}" presName="accentRepeatNode" presStyleLbl="solidFgAcc1" presStyleIdx="2" presStyleCnt="3"/>
      <dgm:spPr/>
    </dgm:pt>
  </dgm:ptLst>
  <dgm:cxnLst>
    <dgm:cxn modelId="{5CFF1A19-B92D-465E-B667-8CF557DE4A8A}" type="presOf" srcId="{CDE90986-ADF6-4EF3-AE0E-95E97648E10E}" destId="{B4373B1E-35DD-429E-8A2C-E0C72BDD186C}" srcOrd="0" destOrd="1" presId="urn:microsoft.com/office/officeart/2008/layout/VerticalCurvedList"/>
    <dgm:cxn modelId="{FC05A824-3BDD-40DC-98B7-9B26A3AC4107}" type="presOf" srcId="{89BF0144-4F91-498A-852B-6CA13965C641}" destId="{2024A168-5FD0-451A-A99A-F49A2B8FF96E}" srcOrd="0" destOrd="1" presId="urn:microsoft.com/office/officeart/2008/layout/VerticalCurvedList"/>
    <dgm:cxn modelId="{00022925-4E90-4F48-9022-2A6337DE8116}" srcId="{F3844FED-ABBC-4CD8-A1FA-D95925C14D9E}" destId="{999042FE-947D-4568-B7AC-6D1B52C6A5FC}" srcOrd="0" destOrd="0" parTransId="{582AC793-18A2-461E-965B-B86C17EC59AD}" sibTransId="{C5DB37B3-9381-4892-B8A9-C6E975EFDE82}"/>
    <dgm:cxn modelId="{ADF1D031-9E38-49B6-A1F5-5BF4AA50996B}" srcId="{16E7FFF7-3E78-417F-BB5E-08549645E185}" destId="{89BF0144-4F91-498A-852B-6CA13965C641}" srcOrd="0" destOrd="0" parTransId="{89CB51F3-2116-4A85-A858-649B8B927335}" sibTransId="{E3A54C4A-B816-454B-89A2-330D8B4F875C}"/>
    <dgm:cxn modelId="{52B53A3C-710D-4517-A5DA-BCA3041C4363}" srcId="{F3844FED-ABBC-4CD8-A1FA-D95925C14D9E}" destId="{22C9DA7E-77F6-486E-91BF-2F58A4B2452B}" srcOrd="1" destOrd="0" parTransId="{FBBC0BC2-E85A-44CF-B6F7-47DA51D011FD}" sibTransId="{E1B21234-92AC-4CA9-AF37-5F52448A6F0C}"/>
    <dgm:cxn modelId="{A025EE42-4D8F-48A3-847F-414CB97FAC48}" type="presOf" srcId="{999042FE-947D-4568-B7AC-6D1B52C6A5FC}" destId="{748501B0-B2EF-4E13-ADA8-0471042C7DF4}" srcOrd="0" destOrd="0" presId="urn:microsoft.com/office/officeart/2008/layout/VerticalCurvedList"/>
    <dgm:cxn modelId="{7D355B45-4CE1-4EE1-A94B-430FCEF2C66B}" srcId="{F3844FED-ABBC-4CD8-A1FA-D95925C14D9E}" destId="{16E7FFF7-3E78-417F-BB5E-08549645E185}" srcOrd="2" destOrd="0" parTransId="{8882236B-457E-4A8F-B93B-69F3268974B6}" sibTransId="{34C3DA59-4D8A-430A-AB49-1E62E52C0BF1}"/>
    <dgm:cxn modelId="{64C54790-291A-4034-8D8C-E2B5ACCAEFEE}" type="presOf" srcId="{16E7FFF7-3E78-417F-BB5E-08549645E185}" destId="{2024A168-5FD0-451A-A99A-F49A2B8FF96E}" srcOrd="0" destOrd="0" presId="urn:microsoft.com/office/officeart/2008/layout/VerticalCurvedList"/>
    <dgm:cxn modelId="{2C4B6594-025B-4F54-8C76-000E6CB622CC}" srcId="{22C9DA7E-77F6-486E-91BF-2F58A4B2452B}" destId="{CDE90986-ADF6-4EF3-AE0E-95E97648E10E}" srcOrd="0" destOrd="0" parTransId="{FF1BFBD4-0F51-43D7-A386-201824A1D5C1}" sibTransId="{80E49793-8A61-431B-A462-14A08EB35925}"/>
    <dgm:cxn modelId="{719C9C96-4C7B-493F-AE52-8800B2994BDB}" type="presOf" srcId="{22C9DA7E-77F6-486E-91BF-2F58A4B2452B}" destId="{B4373B1E-35DD-429E-8A2C-E0C72BDD186C}" srcOrd="0" destOrd="0" presId="urn:microsoft.com/office/officeart/2008/layout/VerticalCurvedList"/>
    <dgm:cxn modelId="{CF44E397-C32B-4967-98AD-552A31263081}" type="presOf" srcId="{C5DB37B3-9381-4892-B8A9-C6E975EFDE82}" destId="{0BC93684-2E51-42BB-9337-763C8105834C}" srcOrd="0" destOrd="0" presId="urn:microsoft.com/office/officeart/2008/layout/VerticalCurvedList"/>
    <dgm:cxn modelId="{7A134AA2-DB6F-4FC0-91FF-2FD3BB7E92E5}" type="presOf" srcId="{F3844FED-ABBC-4CD8-A1FA-D95925C14D9E}" destId="{E6A4BBF6-4315-43B6-AE82-3574720092E0}" srcOrd="0" destOrd="0" presId="urn:microsoft.com/office/officeart/2008/layout/VerticalCurvedList"/>
    <dgm:cxn modelId="{C1ED5AB8-78E2-4A7A-953E-2D63D8F0C5E5}" type="presOf" srcId="{010F0E4E-9C22-424F-B925-463186834E73}" destId="{2024A168-5FD0-451A-A99A-F49A2B8FF96E}" srcOrd="0" destOrd="2" presId="urn:microsoft.com/office/officeart/2008/layout/VerticalCurvedList"/>
    <dgm:cxn modelId="{20270CDF-E029-47DE-94DE-17DC69686C86}" srcId="{16E7FFF7-3E78-417F-BB5E-08549645E185}" destId="{010F0E4E-9C22-424F-B925-463186834E73}" srcOrd="1" destOrd="0" parTransId="{5FD485FF-F12B-4B97-9667-2D9324C5ADA5}" sibTransId="{99D8EC77-05C0-42DD-BEF3-1E5407509D29}"/>
    <dgm:cxn modelId="{D15A507D-CC15-49BE-9598-954F165E93BA}" type="presParOf" srcId="{E6A4BBF6-4315-43B6-AE82-3574720092E0}" destId="{396A6482-2766-473E-AB1C-57F543975962}" srcOrd="0" destOrd="0" presId="urn:microsoft.com/office/officeart/2008/layout/VerticalCurvedList"/>
    <dgm:cxn modelId="{84FC0E66-3C01-4B53-A15A-C7D887FD7270}" type="presParOf" srcId="{396A6482-2766-473E-AB1C-57F543975962}" destId="{40EABA44-DD30-496D-B6B1-CBBA1EC22AEF}" srcOrd="0" destOrd="0" presId="urn:microsoft.com/office/officeart/2008/layout/VerticalCurvedList"/>
    <dgm:cxn modelId="{C0109828-3414-4A8F-BB46-5CC973A36D10}" type="presParOf" srcId="{40EABA44-DD30-496D-B6B1-CBBA1EC22AEF}" destId="{B9E341CD-36D5-4601-B40E-3A3C66B4FB73}" srcOrd="0" destOrd="0" presId="urn:microsoft.com/office/officeart/2008/layout/VerticalCurvedList"/>
    <dgm:cxn modelId="{0EEBAB6B-7639-405D-AAD7-EAA382FE2A2B}" type="presParOf" srcId="{40EABA44-DD30-496D-B6B1-CBBA1EC22AEF}" destId="{0BC93684-2E51-42BB-9337-763C8105834C}" srcOrd="1" destOrd="0" presId="urn:microsoft.com/office/officeart/2008/layout/VerticalCurvedList"/>
    <dgm:cxn modelId="{33D2AB09-C057-460A-B597-A0951630574E}" type="presParOf" srcId="{40EABA44-DD30-496D-B6B1-CBBA1EC22AEF}" destId="{973C86F3-48D5-4AAA-911C-9BF7F7D28D3B}" srcOrd="2" destOrd="0" presId="urn:microsoft.com/office/officeart/2008/layout/VerticalCurvedList"/>
    <dgm:cxn modelId="{7650FF2E-6BFD-4439-936C-A2BE3A05238E}" type="presParOf" srcId="{40EABA44-DD30-496D-B6B1-CBBA1EC22AEF}" destId="{969C8CF6-6F71-49D6-ACC5-8D379891E4EC}" srcOrd="3" destOrd="0" presId="urn:microsoft.com/office/officeart/2008/layout/VerticalCurvedList"/>
    <dgm:cxn modelId="{A3207E5C-AF2B-48FC-8C27-C1C5BE9781FB}" type="presParOf" srcId="{396A6482-2766-473E-AB1C-57F543975962}" destId="{748501B0-B2EF-4E13-ADA8-0471042C7DF4}" srcOrd="1" destOrd="0" presId="urn:microsoft.com/office/officeart/2008/layout/VerticalCurvedList"/>
    <dgm:cxn modelId="{6C406E14-9D46-42D4-A5A8-26CC4C1E8810}" type="presParOf" srcId="{396A6482-2766-473E-AB1C-57F543975962}" destId="{8FFE4FD2-6F8B-4C62-9A9A-438579110E95}" srcOrd="2" destOrd="0" presId="urn:microsoft.com/office/officeart/2008/layout/VerticalCurvedList"/>
    <dgm:cxn modelId="{C78B8E2A-919B-47F4-8254-4C85DA34E2C3}" type="presParOf" srcId="{8FFE4FD2-6F8B-4C62-9A9A-438579110E95}" destId="{A7EFAAC0-F539-4822-A2BF-2AF89414E524}" srcOrd="0" destOrd="0" presId="urn:microsoft.com/office/officeart/2008/layout/VerticalCurvedList"/>
    <dgm:cxn modelId="{6AD4B129-33A3-4148-B1AB-E1DE8BAB7985}" type="presParOf" srcId="{396A6482-2766-473E-AB1C-57F543975962}" destId="{B4373B1E-35DD-429E-8A2C-E0C72BDD186C}" srcOrd="3" destOrd="0" presId="urn:microsoft.com/office/officeart/2008/layout/VerticalCurvedList"/>
    <dgm:cxn modelId="{5809BFE5-04F7-4C95-A1F7-7A387A526912}" type="presParOf" srcId="{396A6482-2766-473E-AB1C-57F543975962}" destId="{B52D8F90-5CA4-4547-BF60-A8BBA2132BC2}" srcOrd="4" destOrd="0" presId="urn:microsoft.com/office/officeart/2008/layout/VerticalCurvedList"/>
    <dgm:cxn modelId="{E22DCABB-3B5B-4BEC-858B-A7BDA5EFD9F6}" type="presParOf" srcId="{B52D8F90-5CA4-4547-BF60-A8BBA2132BC2}" destId="{E296A7CE-734E-4FAE-B378-6C735AF5628C}" srcOrd="0" destOrd="0" presId="urn:microsoft.com/office/officeart/2008/layout/VerticalCurvedList"/>
    <dgm:cxn modelId="{C0E442F5-83D5-475E-AF78-DBB5802AFA05}" type="presParOf" srcId="{396A6482-2766-473E-AB1C-57F543975962}" destId="{2024A168-5FD0-451A-A99A-F49A2B8FF96E}" srcOrd="5" destOrd="0" presId="urn:microsoft.com/office/officeart/2008/layout/VerticalCurvedList"/>
    <dgm:cxn modelId="{BB929225-3D50-4B6F-9EC9-7ABFB74E2895}" type="presParOf" srcId="{396A6482-2766-473E-AB1C-57F543975962}" destId="{CF5789F8-19ED-4F57-AF9F-B12191A7E3CB}" srcOrd="6" destOrd="0" presId="urn:microsoft.com/office/officeart/2008/layout/VerticalCurvedList"/>
    <dgm:cxn modelId="{0280EE3A-BD5F-4834-AF67-A93141AE1F33}" type="presParOf" srcId="{CF5789F8-19ED-4F57-AF9F-B12191A7E3CB}" destId="{AC99356F-2910-4526-A08C-30C70AB6FD9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7FB6BB2-EBBC-46AD-AFC7-CCD0E4EF851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fr-FR"/>
        </a:p>
      </dgm:t>
    </dgm:pt>
    <dgm:pt modelId="{86E8E7CB-4FE8-499C-AE69-441D285127A0}">
      <dgm:prSet phldrT="[Texte]"/>
      <dgm:spPr/>
      <dgm:t>
        <a:bodyPr/>
        <a:lstStyle/>
        <a:p>
          <a:r>
            <a:rPr lang="fr-FR" dirty="0"/>
            <a:t>Qu’est-ce que la gouvernance ?</a:t>
          </a:r>
        </a:p>
      </dgm:t>
    </dgm:pt>
    <dgm:pt modelId="{46D5B8E5-DF7C-4B38-B068-3B5CC18F4A77}" type="parTrans" cxnId="{43D357EA-73F6-4EE4-A6B4-308BA06772F8}">
      <dgm:prSet/>
      <dgm:spPr/>
      <dgm:t>
        <a:bodyPr/>
        <a:lstStyle/>
        <a:p>
          <a:endParaRPr lang="fr-FR"/>
        </a:p>
      </dgm:t>
    </dgm:pt>
    <dgm:pt modelId="{4F98BB03-F8BB-4D56-949E-73E96B548EB7}" type="sibTrans" cxnId="{43D357EA-73F6-4EE4-A6B4-308BA06772F8}">
      <dgm:prSet/>
      <dgm:spPr/>
      <dgm:t>
        <a:bodyPr/>
        <a:lstStyle/>
        <a:p>
          <a:endParaRPr lang="fr-FR"/>
        </a:p>
      </dgm:t>
    </dgm:pt>
    <dgm:pt modelId="{FDD8A023-42F2-4A53-8795-764265B1CC15}">
      <dgm:prSet phldrT="[Texte]"/>
      <dgm:spPr/>
      <dgm:t>
        <a:bodyPr/>
        <a:lstStyle/>
        <a:p>
          <a:r>
            <a:rPr lang="fr-FR" dirty="0"/>
            <a:t>Qu’est-ce que la gouvernance du SI ?</a:t>
          </a:r>
        </a:p>
      </dgm:t>
    </dgm:pt>
    <dgm:pt modelId="{0A727B30-B1DD-4186-9A37-2CF7DAC355BD}" type="parTrans" cxnId="{A02679FB-6225-4A92-AB8F-42797AE9DF1A}">
      <dgm:prSet/>
      <dgm:spPr/>
      <dgm:t>
        <a:bodyPr/>
        <a:lstStyle/>
        <a:p>
          <a:endParaRPr lang="fr-FR"/>
        </a:p>
      </dgm:t>
    </dgm:pt>
    <dgm:pt modelId="{6804BBC6-0A76-4A04-99EC-B0960D25A467}" type="sibTrans" cxnId="{A02679FB-6225-4A92-AB8F-42797AE9DF1A}">
      <dgm:prSet/>
      <dgm:spPr/>
      <dgm:t>
        <a:bodyPr/>
        <a:lstStyle/>
        <a:p>
          <a:endParaRPr lang="fr-FR"/>
        </a:p>
      </dgm:t>
    </dgm:pt>
    <dgm:pt modelId="{F8EF800D-40A5-4F15-B47D-252E8C5B7527}">
      <dgm:prSet phldrT="[Texte]"/>
      <dgm:spPr/>
      <dgm:t>
        <a:bodyPr/>
        <a:lstStyle/>
        <a:p>
          <a:r>
            <a:rPr lang="fr-FR" dirty="0"/>
            <a:t>Les 7 piliers </a:t>
          </a:r>
        </a:p>
      </dgm:t>
    </dgm:pt>
    <dgm:pt modelId="{F25319F4-95CF-46A9-B207-B64D906A7864}" type="parTrans" cxnId="{721D3E1A-4266-4E9A-AA6F-D7A209712816}">
      <dgm:prSet/>
      <dgm:spPr/>
      <dgm:t>
        <a:bodyPr/>
        <a:lstStyle/>
        <a:p>
          <a:endParaRPr lang="fr-FR"/>
        </a:p>
      </dgm:t>
    </dgm:pt>
    <dgm:pt modelId="{3A14223A-04FC-429A-A8D5-159C661A45A6}" type="sibTrans" cxnId="{721D3E1A-4266-4E9A-AA6F-D7A209712816}">
      <dgm:prSet/>
      <dgm:spPr/>
      <dgm:t>
        <a:bodyPr/>
        <a:lstStyle/>
        <a:p>
          <a:endParaRPr lang="fr-FR"/>
        </a:p>
      </dgm:t>
    </dgm:pt>
    <dgm:pt modelId="{91965AA3-AEB5-4F5D-842A-80A7CED9F70E}">
      <dgm:prSet phldrT="[Texte]"/>
      <dgm:spPr/>
      <dgm:t>
        <a:bodyPr/>
        <a:lstStyle/>
        <a:p>
          <a:r>
            <a:rPr lang="fr-FR" dirty="0"/>
            <a:t>10 pratiques à mettre en œuvre</a:t>
          </a:r>
        </a:p>
      </dgm:t>
    </dgm:pt>
    <dgm:pt modelId="{AAAAD35A-461D-41B2-9FA7-441CCACE1DB4}" type="parTrans" cxnId="{7E8DF2BB-632C-4E47-83D3-59962A1358A4}">
      <dgm:prSet/>
      <dgm:spPr/>
      <dgm:t>
        <a:bodyPr/>
        <a:lstStyle/>
        <a:p>
          <a:endParaRPr lang="fr-FR"/>
        </a:p>
      </dgm:t>
    </dgm:pt>
    <dgm:pt modelId="{E10A8417-C4BD-4607-8BF2-0F5B16D9C719}" type="sibTrans" cxnId="{7E8DF2BB-632C-4E47-83D3-59962A1358A4}">
      <dgm:prSet/>
      <dgm:spPr/>
      <dgm:t>
        <a:bodyPr/>
        <a:lstStyle/>
        <a:p>
          <a:endParaRPr lang="fr-FR"/>
        </a:p>
      </dgm:t>
    </dgm:pt>
    <dgm:pt modelId="{FA535D1F-D916-42CB-AE9A-4BAB9E169FF4}">
      <dgm:prSet phldrT="[Texte]"/>
      <dgm:spPr/>
      <dgm:t>
        <a:bodyPr/>
        <a:lstStyle/>
        <a:p>
          <a:r>
            <a:rPr lang="fr-FR" dirty="0"/>
            <a:t>Une évolution majeure de la gouvernance</a:t>
          </a:r>
        </a:p>
      </dgm:t>
    </dgm:pt>
    <dgm:pt modelId="{F0A78A7C-F383-4940-A88E-EEB68CD10275}" type="parTrans" cxnId="{72BEE57E-DDE9-4916-8116-92DA9CDB8CE1}">
      <dgm:prSet/>
      <dgm:spPr/>
      <dgm:t>
        <a:bodyPr/>
        <a:lstStyle/>
        <a:p>
          <a:endParaRPr lang="fr-FR"/>
        </a:p>
      </dgm:t>
    </dgm:pt>
    <dgm:pt modelId="{DB9F1F01-DEC3-4443-9D09-DAFF7EE8C8B7}" type="sibTrans" cxnId="{72BEE57E-DDE9-4916-8116-92DA9CDB8CE1}">
      <dgm:prSet/>
      <dgm:spPr/>
      <dgm:t>
        <a:bodyPr/>
        <a:lstStyle/>
        <a:p>
          <a:endParaRPr lang="fr-FR"/>
        </a:p>
      </dgm:t>
    </dgm:pt>
    <dgm:pt modelId="{DBB19ABA-4897-4730-B660-4885CBD0E63D}">
      <dgm:prSet phldrT="[Texte]"/>
      <dgm:spPr/>
      <dgm:t>
        <a:bodyPr/>
        <a:lstStyle/>
        <a:p>
          <a:r>
            <a:rPr lang="fr-FR" dirty="0"/>
            <a:t>La gouvernance IT au service de l’</a:t>
          </a:r>
          <a:r>
            <a:rPr lang="fr-FR" dirty="0" err="1"/>
            <a:t>entrprise</a:t>
          </a:r>
          <a:endParaRPr lang="fr-FR" dirty="0"/>
        </a:p>
      </dgm:t>
    </dgm:pt>
    <dgm:pt modelId="{750F03DC-B9B8-46F3-8824-171AA5386CDC}" type="parTrans" cxnId="{40C21A73-36A7-42DA-B461-4EB283DBE50F}">
      <dgm:prSet/>
      <dgm:spPr/>
      <dgm:t>
        <a:bodyPr/>
        <a:lstStyle/>
        <a:p>
          <a:endParaRPr lang="fr-FR"/>
        </a:p>
      </dgm:t>
    </dgm:pt>
    <dgm:pt modelId="{2B2F61EB-11A6-43A7-9055-C492CB4AD8A5}" type="sibTrans" cxnId="{40C21A73-36A7-42DA-B461-4EB283DBE50F}">
      <dgm:prSet/>
      <dgm:spPr/>
      <dgm:t>
        <a:bodyPr/>
        <a:lstStyle/>
        <a:p>
          <a:endParaRPr lang="fr-FR"/>
        </a:p>
      </dgm:t>
    </dgm:pt>
    <dgm:pt modelId="{A9DD5985-C0C0-486E-8DF9-CF881D06E23D}" type="pres">
      <dgm:prSet presAssocID="{57FB6BB2-EBBC-46AD-AFC7-CCD0E4EF851E}" presName="Name0" presStyleCnt="0">
        <dgm:presLayoutVars>
          <dgm:chMax val="7"/>
          <dgm:chPref val="7"/>
          <dgm:dir/>
        </dgm:presLayoutVars>
      </dgm:prSet>
      <dgm:spPr/>
    </dgm:pt>
    <dgm:pt modelId="{00BFD6D7-91C2-4E99-B614-7F85A72FCF4E}" type="pres">
      <dgm:prSet presAssocID="{57FB6BB2-EBBC-46AD-AFC7-CCD0E4EF851E}" presName="Name1" presStyleCnt="0"/>
      <dgm:spPr/>
    </dgm:pt>
    <dgm:pt modelId="{08A57321-2C18-486D-91A6-43E169E1BB31}" type="pres">
      <dgm:prSet presAssocID="{57FB6BB2-EBBC-46AD-AFC7-CCD0E4EF851E}" presName="cycle" presStyleCnt="0"/>
      <dgm:spPr/>
    </dgm:pt>
    <dgm:pt modelId="{E6E9FBD5-F769-4225-989D-1DDF83FEBD19}" type="pres">
      <dgm:prSet presAssocID="{57FB6BB2-EBBC-46AD-AFC7-CCD0E4EF851E}" presName="srcNode" presStyleLbl="node1" presStyleIdx="0" presStyleCnt="6"/>
      <dgm:spPr/>
    </dgm:pt>
    <dgm:pt modelId="{9E342AA8-1334-4D61-8C74-EFAC1BFA432F}" type="pres">
      <dgm:prSet presAssocID="{57FB6BB2-EBBC-46AD-AFC7-CCD0E4EF851E}" presName="conn" presStyleLbl="parChTrans1D2" presStyleIdx="0" presStyleCnt="1"/>
      <dgm:spPr/>
    </dgm:pt>
    <dgm:pt modelId="{085A4AE9-E16F-4F81-B231-832222CEE08E}" type="pres">
      <dgm:prSet presAssocID="{57FB6BB2-EBBC-46AD-AFC7-CCD0E4EF851E}" presName="extraNode" presStyleLbl="node1" presStyleIdx="0" presStyleCnt="6"/>
      <dgm:spPr/>
    </dgm:pt>
    <dgm:pt modelId="{F81D2BA7-A9D8-40E8-8E80-9FFA5A59DBC7}" type="pres">
      <dgm:prSet presAssocID="{57FB6BB2-EBBC-46AD-AFC7-CCD0E4EF851E}" presName="dstNode" presStyleLbl="node1" presStyleIdx="0" presStyleCnt="6"/>
      <dgm:spPr/>
    </dgm:pt>
    <dgm:pt modelId="{37B3932E-134A-42C7-88A3-5BA7C1147A5B}" type="pres">
      <dgm:prSet presAssocID="{86E8E7CB-4FE8-499C-AE69-441D285127A0}" presName="text_1" presStyleLbl="node1" presStyleIdx="0" presStyleCnt="6">
        <dgm:presLayoutVars>
          <dgm:bulletEnabled val="1"/>
        </dgm:presLayoutVars>
      </dgm:prSet>
      <dgm:spPr/>
    </dgm:pt>
    <dgm:pt modelId="{BDDCC5EE-54A2-4DE7-ABF9-E13C80593FA1}" type="pres">
      <dgm:prSet presAssocID="{86E8E7CB-4FE8-499C-AE69-441D285127A0}" presName="accent_1" presStyleCnt="0"/>
      <dgm:spPr/>
    </dgm:pt>
    <dgm:pt modelId="{F9F76B11-1CC9-4CA1-BC9D-26A327BF29F3}" type="pres">
      <dgm:prSet presAssocID="{86E8E7CB-4FE8-499C-AE69-441D285127A0}" presName="accentRepeatNode" presStyleLbl="solidFgAcc1" presStyleIdx="0" presStyleCnt="6"/>
      <dgm:spPr/>
    </dgm:pt>
    <dgm:pt modelId="{4AFF3F37-2AB3-4F30-A712-C1FD6D7436DF}" type="pres">
      <dgm:prSet presAssocID="{FDD8A023-42F2-4A53-8795-764265B1CC15}" presName="text_2" presStyleLbl="node1" presStyleIdx="1" presStyleCnt="6">
        <dgm:presLayoutVars>
          <dgm:bulletEnabled val="1"/>
        </dgm:presLayoutVars>
      </dgm:prSet>
      <dgm:spPr/>
    </dgm:pt>
    <dgm:pt modelId="{9BC267BC-9A91-429C-B19C-AA7FC4A29666}" type="pres">
      <dgm:prSet presAssocID="{FDD8A023-42F2-4A53-8795-764265B1CC15}" presName="accent_2" presStyleCnt="0"/>
      <dgm:spPr/>
    </dgm:pt>
    <dgm:pt modelId="{1F993AFD-DE37-4AC8-A76C-94F695BE60A5}" type="pres">
      <dgm:prSet presAssocID="{FDD8A023-42F2-4A53-8795-764265B1CC15}" presName="accentRepeatNode" presStyleLbl="solidFgAcc1" presStyleIdx="1" presStyleCnt="6"/>
      <dgm:spPr/>
    </dgm:pt>
    <dgm:pt modelId="{969DC08A-F672-4DAA-BEBB-3BE860503E51}" type="pres">
      <dgm:prSet presAssocID="{F8EF800D-40A5-4F15-B47D-252E8C5B7527}" presName="text_3" presStyleLbl="node1" presStyleIdx="2" presStyleCnt="6">
        <dgm:presLayoutVars>
          <dgm:bulletEnabled val="1"/>
        </dgm:presLayoutVars>
      </dgm:prSet>
      <dgm:spPr/>
    </dgm:pt>
    <dgm:pt modelId="{DEDC3F03-02B3-4F79-B591-F7322BEA6F39}" type="pres">
      <dgm:prSet presAssocID="{F8EF800D-40A5-4F15-B47D-252E8C5B7527}" presName="accent_3" presStyleCnt="0"/>
      <dgm:spPr/>
    </dgm:pt>
    <dgm:pt modelId="{A2D14131-4D31-4B2C-AB32-958B57F50593}" type="pres">
      <dgm:prSet presAssocID="{F8EF800D-40A5-4F15-B47D-252E8C5B7527}" presName="accentRepeatNode" presStyleLbl="solidFgAcc1" presStyleIdx="2" presStyleCnt="6"/>
      <dgm:spPr/>
    </dgm:pt>
    <dgm:pt modelId="{C39080F6-ED98-45D7-BACA-C8AB6147C66E}" type="pres">
      <dgm:prSet presAssocID="{91965AA3-AEB5-4F5D-842A-80A7CED9F70E}" presName="text_4" presStyleLbl="node1" presStyleIdx="3" presStyleCnt="6">
        <dgm:presLayoutVars>
          <dgm:bulletEnabled val="1"/>
        </dgm:presLayoutVars>
      </dgm:prSet>
      <dgm:spPr/>
    </dgm:pt>
    <dgm:pt modelId="{845F45E9-0B77-4308-B127-C2B7B8D07EB2}" type="pres">
      <dgm:prSet presAssocID="{91965AA3-AEB5-4F5D-842A-80A7CED9F70E}" presName="accent_4" presStyleCnt="0"/>
      <dgm:spPr/>
    </dgm:pt>
    <dgm:pt modelId="{63AAB6DC-5921-4BD7-BA35-153F1A510E8D}" type="pres">
      <dgm:prSet presAssocID="{91965AA3-AEB5-4F5D-842A-80A7CED9F70E}" presName="accentRepeatNode" presStyleLbl="solidFgAcc1" presStyleIdx="3" presStyleCnt="6"/>
      <dgm:spPr/>
    </dgm:pt>
    <dgm:pt modelId="{91B44180-4B75-49C2-8AA3-D67E7780FF4F}" type="pres">
      <dgm:prSet presAssocID="{FA535D1F-D916-42CB-AE9A-4BAB9E169FF4}" presName="text_5" presStyleLbl="node1" presStyleIdx="4" presStyleCnt="6">
        <dgm:presLayoutVars>
          <dgm:bulletEnabled val="1"/>
        </dgm:presLayoutVars>
      </dgm:prSet>
      <dgm:spPr/>
    </dgm:pt>
    <dgm:pt modelId="{9846A12D-8233-41E4-8495-4567972346D7}" type="pres">
      <dgm:prSet presAssocID="{FA535D1F-D916-42CB-AE9A-4BAB9E169FF4}" presName="accent_5" presStyleCnt="0"/>
      <dgm:spPr/>
    </dgm:pt>
    <dgm:pt modelId="{3840B269-2B22-42F4-B8CE-2C8FC006603D}" type="pres">
      <dgm:prSet presAssocID="{FA535D1F-D916-42CB-AE9A-4BAB9E169FF4}" presName="accentRepeatNode" presStyleLbl="solidFgAcc1" presStyleIdx="4" presStyleCnt="6"/>
      <dgm:spPr/>
    </dgm:pt>
    <dgm:pt modelId="{6C625680-3074-4071-B141-59F0E33B6830}" type="pres">
      <dgm:prSet presAssocID="{DBB19ABA-4897-4730-B660-4885CBD0E63D}" presName="text_6" presStyleLbl="node1" presStyleIdx="5" presStyleCnt="6">
        <dgm:presLayoutVars>
          <dgm:bulletEnabled val="1"/>
        </dgm:presLayoutVars>
      </dgm:prSet>
      <dgm:spPr/>
    </dgm:pt>
    <dgm:pt modelId="{34B6BD44-972B-4830-80D7-F84EB9001AEE}" type="pres">
      <dgm:prSet presAssocID="{DBB19ABA-4897-4730-B660-4885CBD0E63D}" presName="accent_6" presStyleCnt="0"/>
      <dgm:spPr/>
    </dgm:pt>
    <dgm:pt modelId="{3F0363F1-0621-4B6C-A59E-207E43F9C92E}" type="pres">
      <dgm:prSet presAssocID="{DBB19ABA-4897-4730-B660-4885CBD0E63D}" presName="accentRepeatNode" presStyleLbl="solidFgAcc1" presStyleIdx="5" presStyleCnt="6"/>
      <dgm:spPr/>
    </dgm:pt>
  </dgm:ptLst>
  <dgm:cxnLst>
    <dgm:cxn modelId="{721D3E1A-4266-4E9A-AA6F-D7A209712816}" srcId="{57FB6BB2-EBBC-46AD-AFC7-CCD0E4EF851E}" destId="{F8EF800D-40A5-4F15-B47D-252E8C5B7527}" srcOrd="2" destOrd="0" parTransId="{F25319F4-95CF-46A9-B207-B64D906A7864}" sibTransId="{3A14223A-04FC-429A-A8D5-159C661A45A6}"/>
    <dgm:cxn modelId="{240BEE22-C0BD-44BA-873E-4E9E28379948}" type="presOf" srcId="{86E8E7CB-4FE8-499C-AE69-441D285127A0}" destId="{37B3932E-134A-42C7-88A3-5BA7C1147A5B}" srcOrd="0" destOrd="0" presId="urn:microsoft.com/office/officeart/2008/layout/VerticalCurvedList"/>
    <dgm:cxn modelId="{79D46F2F-8899-4033-A0A2-E4F5D3233E50}" type="presOf" srcId="{57FB6BB2-EBBC-46AD-AFC7-CCD0E4EF851E}" destId="{A9DD5985-C0C0-486E-8DF9-CF881D06E23D}" srcOrd="0" destOrd="0" presId="urn:microsoft.com/office/officeart/2008/layout/VerticalCurvedList"/>
    <dgm:cxn modelId="{81373930-93B4-474F-BCD2-113748A8505B}" type="presOf" srcId="{FDD8A023-42F2-4A53-8795-764265B1CC15}" destId="{4AFF3F37-2AB3-4F30-A712-C1FD6D7436DF}" srcOrd="0" destOrd="0" presId="urn:microsoft.com/office/officeart/2008/layout/VerticalCurvedList"/>
    <dgm:cxn modelId="{0B47BF31-C269-40A5-A1CC-D531114850EA}" type="presOf" srcId="{4F98BB03-F8BB-4D56-949E-73E96B548EB7}" destId="{9E342AA8-1334-4D61-8C74-EFAC1BFA432F}" srcOrd="0" destOrd="0" presId="urn:microsoft.com/office/officeart/2008/layout/VerticalCurvedList"/>
    <dgm:cxn modelId="{3BB2045F-69EC-4DF4-8EF5-C8F7B16FCB22}" type="presOf" srcId="{FA535D1F-D916-42CB-AE9A-4BAB9E169FF4}" destId="{91B44180-4B75-49C2-8AA3-D67E7780FF4F}" srcOrd="0" destOrd="0" presId="urn:microsoft.com/office/officeart/2008/layout/VerticalCurvedList"/>
    <dgm:cxn modelId="{858C1160-0AA6-49FD-80DA-3C800F6F238B}" type="presOf" srcId="{DBB19ABA-4897-4730-B660-4885CBD0E63D}" destId="{6C625680-3074-4071-B141-59F0E33B6830}" srcOrd="0" destOrd="0" presId="urn:microsoft.com/office/officeart/2008/layout/VerticalCurvedList"/>
    <dgm:cxn modelId="{40C21A73-36A7-42DA-B461-4EB283DBE50F}" srcId="{57FB6BB2-EBBC-46AD-AFC7-CCD0E4EF851E}" destId="{DBB19ABA-4897-4730-B660-4885CBD0E63D}" srcOrd="5" destOrd="0" parTransId="{750F03DC-B9B8-46F3-8824-171AA5386CDC}" sibTransId="{2B2F61EB-11A6-43A7-9055-C492CB4AD8A5}"/>
    <dgm:cxn modelId="{72BEE57E-DDE9-4916-8116-92DA9CDB8CE1}" srcId="{57FB6BB2-EBBC-46AD-AFC7-CCD0E4EF851E}" destId="{FA535D1F-D916-42CB-AE9A-4BAB9E169FF4}" srcOrd="4" destOrd="0" parTransId="{F0A78A7C-F383-4940-A88E-EEB68CD10275}" sibTransId="{DB9F1F01-DEC3-4443-9D09-DAFF7EE8C8B7}"/>
    <dgm:cxn modelId="{4D05589C-D118-48BF-B19E-4C086008E67C}" type="presOf" srcId="{91965AA3-AEB5-4F5D-842A-80A7CED9F70E}" destId="{C39080F6-ED98-45D7-BACA-C8AB6147C66E}" srcOrd="0" destOrd="0" presId="urn:microsoft.com/office/officeart/2008/layout/VerticalCurvedList"/>
    <dgm:cxn modelId="{447FEBA1-65B7-492A-AE5A-2EC812D9F695}" type="presOf" srcId="{F8EF800D-40A5-4F15-B47D-252E8C5B7527}" destId="{969DC08A-F672-4DAA-BEBB-3BE860503E51}" srcOrd="0" destOrd="0" presId="urn:microsoft.com/office/officeart/2008/layout/VerticalCurvedList"/>
    <dgm:cxn modelId="{7E8DF2BB-632C-4E47-83D3-59962A1358A4}" srcId="{57FB6BB2-EBBC-46AD-AFC7-CCD0E4EF851E}" destId="{91965AA3-AEB5-4F5D-842A-80A7CED9F70E}" srcOrd="3" destOrd="0" parTransId="{AAAAD35A-461D-41B2-9FA7-441CCACE1DB4}" sibTransId="{E10A8417-C4BD-4607-8BF2-0F5B16D9C719}"/>
    <dgm:cxn modelId="{43D357EA-73F6-4EE4-A6B4-308BA06772F8}" srcId="{57FB6BB2-EBBC-46AD-AFC7-CCD0E4EF851E}" destId="{86E8E7CB-4FE8-499C-AE69-441D285127A0}" srcOrd="0" destOrd="0" parTransId="{46D5B8E5-DF7C-4B38-B068-3B5CC18F4A77}" sibTransId="{4F98BB03-F8BB-4D56-949E-73E96B548EB7}"/>
    <dgm:cxn modelId="{A02679FB-6225-4A92-AB8F-42797AE9DF1A}" srcId="{57FB6BB2-EBBC-46AD-AFC7-CCD0E4EF851E}" destId="{FDD8A023-42F2-4A53-8795-764265B1CC15}" srcOrd="1" destOrd="0" parTransId="{0A727B30-B1DD-4186-9A37-2CF7DAC355BD}" sibTransId="{6804BBC6-0A76-4A04-99EC-B0960D25A467}"/>
    <dgm:cxn modelId="{F8EDA6DF-7155-4681-A8D1-03F9A57BA13B}" type="presParOf" srcId="{A9DD5985-C0C0-486E-8DF9-CF881D06E23D}" destId="{00BFD6D7-91C2-4E99-B614-7F85A72FCF4E}" srcOrd="0" destOrd="0" presId="urn:microsoft.com/office/officeart/2008/layout/VerticalCurvedList"/>
    <dgm:cxn modelId="{14536BA9-1380-43E3-A309-D9D7576926E7}" type="presParOf" srcId="{00BFD6D7-91C2-4E99-B614-7F85A72FCF4E}" destId="{08A57321-2C18-486D-91A6-43E169E1BB31}" srcOrd="0" destOrd="0" presId="urn:microsoft.com/office/officeart/2008/layout/VerticalCurvedList"/>
    <dgm:cxn modelId="{A3961459-A17E-4498-87AF-11B43FB2EDA3}" type="presParOf" srcId="{08A57321-2C18-486D-91A6-43E169E1BB31}" destId="{E6E9FBD5-F769-4225-989D-1DDF83FEBD19}" srcOrd="0" destOrd="0" presId="urn:microsoft.com/office/officeart/2008/layout/VerticalCurvedList"/>
    <dgm:cxn modelId="{93F5964E-2AF6-4465-BCFD-ABD7A901FBF6}" type="presParOf" srcId="{08A57321-2C18-486D-91A6-43E169E1BB31}" destId="{9E342AA8-1334-4D61-8C74-EFAC1BFA432F}" srcOrd="1" destOrd="0" presId="urn:microsoft.com/office/officeart/2008/layout/VerticalCurvedList"/>
    <dgm:cxn modelId="{B912D32E-81C9-40F3-A9C1-8E55BBD01B36}" type="presParOf" srcId="{08A57321-2C18-486D-91A6-43E169E1BB31}" destId="{085A4AE9-E16F-4F81-B231-832222CEE08E}" srcOrd="2" destOrd="0" presId="urn:microsoft.com/office/officeart/2008/layout/VerticalCurvedList"/>
    <dgm:cxn modelId="{8CC1C04C-7186-40FA-BA1C-83109028691D}" type="presParOf" srcId="{08A57321-2C18-486D-91A6-43E169E1BB31}" destId="{F81D2BA7-A9D8-40E8-8E80-9FFA5A59DBC7}" srcOrd="3" destOrd="0" presId="urn:microsoft.com/office/officeart/2008/layout/VerticalCurvedList"/>
    <dgm:cxn modelId="{2B55FE39-F2EF-4D6C-AC60-864B8EAEF47F}" type="presParOf" srcId="{00BFD6D7-91C2-4E99-B614-7F85A72FCF4E}" destId="{37B3932E-134A-42C7-88A3-5BA7C1147A5B}" srcOrd="1" destOrd="0" presId="urn:microsoft.com/office/officeart/2008/layout/VerticalCurvedList"/>
    <dgm:cxn modelId="{8160FAC0-E6DA-4022-A5B8-51570D570FC7}" type="presParOf" srcId="{00BFD6D7-91C2-4E99-B614-7F85A72FCF4E}" destId="{BDDCC5EE-54A2-4DE7-ABF9-E13C80593FA1}" srcOrd="2" destOrd="0" presId="urn:microsoft.com/office/officeart/2008/layout/VerticalCurvedList"/>
    <dgm:cxn modelId="{4ECD1E24-EEA0-4991-BDE5-FD7FB8AFF8CC}" type="presParOf" srcId="{BDDCC5EE-54A2-4DE7-ABF9-E13C80593FA1}" destId="{F9F76B11-1CC9-4CA1-BC9D-26A327BF29F3}" srcOrd="0" destOrd="0" presId="urn:microsoft.com/office/officeart/2008/layout/VerticalCurvedList"/>
    <dgm:cxn modelId="{5C140434-029B-4818-ADC5-B455C35D12FE}" type="presParOf" srcId="{00BFD6D7-91C2-4E99-B614-7F85A72FCF4E}" destId="{4AFF3F37-2AB3-4F30-A712-C1FD6D7436DF}" srcOrd="3" destOrd="0" presId="urn:microsoft.com/office/officeart/2008/layout/VerticalCurvedList"/>
    <dgm:cxn modelId="{CF7805D7-563D-45F2-86CF-3A4FDB9487EE}" type="presParOf" srcId="{00BFD6D7-91C2-4E99-B614-7F85A72FCF4E}" destId="{9BC267BC-9A91-429C-B19C-AA7FC4A29666}" srcOrd="4" destOrd="0" presId="urn:microsoft.com/office/officeart/2008/layout/VerticalCurvedList"/>
    <dgm:cxn modelId="{7A65AF31-1201-4EBB-90AC-794526D6B57D}" type="presParOf" srcId="{9BC267BC-9A91-429C-B19C-AA7FC4A29666}" destId="{1F993AFD-DE37-4AC8-A76C-94F695BE60A5}" srcOrd="0" destOrd="0" presId="urn:microsoft.com/office/officeart/2008/layout/VerticalCurvedList"/>
    <dgm:cxn modelId="{6D485A17-AE33-415E-A414-DBFA05E8F947}" type="presParOf" srcId="{00BFD6D7-91C2-4E99-B614-7F85A72FCF4E}" destId="{969DC08A-F672-4DAA-BEBB-3BE860503E51}" srcOrd="5" destOrd="0" presId="urn:microsoft.com/office/officeart/2008/layout/VerticalCurvedList"/>
    <dgm:cxn modelId="{EC9C15AD-71C8-4E67-B3DD-171FBF832345}" type="presParOf" srcId="{00BFD6D7-91C2-4E99-B614-7F85A72FCF4E}" destId="{DEDC3F03-02B3-4F79-B591-F7322BEA6F39}" srcOrd="6" destOrd="0" presId="urn:microsoft.com/office/officeart/2008/layout/VerticalCurvedList"/>
    <dgm:cxn modelId="{A399509B-9D30-4409-A6C0-8F0214FB37B9}" type="presParOf" srcId="{DEDC3F03-02B3-4F79-B591-F7322BEA6F39}" destId="{A2D14131-4D31-4B2C-AB32-958B57F50593}" srcOrd="0" destOrd="0" presId="urn:microsoft.com/office/officeart/2008/layout/VerticalCurvedList"/>
    <dgm:cxn modelId="{F1AF56DD-747A-44AC-832A-3E8946CAE6DA}" type="presParOf" srcId="{00BFD6D7-91C2-4E99-B614-7F85A72FCF4E}" destId="{C39080F6-ED98-45D7-BACA-C8AB6147C66E}" srcOrd="7" destOrd="0" presId="urn:microsoft.com/office/officeart/2008/layout/VerticalCurvedList"/>
    <dgm:cxn modelId="{99534D57-C0A5-4C2B-88E3-0CE5B692343B}" type="presParOf" srcId="{00BFD6D7-91C2-4E99-B614-7F85A72FCF4E}" destId="{845F45E9-0B77-4308-B127-C2B7B8D07EB2}" srcOrd="8" destOrd="0" presId="urn:microsoft.com/office/officeart/2008/layout/VerticalCurvedList"/>
    <dgm:cxn modelId="{64FB73CC-647C-4063-AE40-B4ADB72FDE33}" type="presParOf" srcId="{845F45E9-0B77-4308-B127-C2B7B8D07EB2}" destId="{63AAB6DC-5921-4BD7-BA35-153F1A510E8D}" srcOrd="0" destOrd="0" presId="urn:microsoft.com/office/officeart/2008/layout/VerticalCurvedList"/>
    <dgm:cxn modelId="{762AAB1A-5E02-4A2A-9715-C60BED867BC8}" type="presParOf" srcId="{00BFD6D7-91C2-4E99-B614-7F85A72FCF4E}" destId="{91B44180-4B75-49C2-8AA3-D67E7780FF4F}" srcOrd="9" destOrd="0" presId="urn:microsoft.com/office/officeart/2008/layout/VerticalCurvedList"/>
    <dgm:cxn modelId="{5534FD25-9467-4FC9-8A36-B33908814C72}" type="presParOf" srcId="{00BFD6D7-91C2-4E99-B614-7F85A72FCF4E}" destId="{9846A12D-8233-41E4-8495-4567972346D7}" srcOrd="10" destOrd="0" presId="urn:microsoft.com/office/officeart/2008/layout/VerticalCurvedList"/>
    <dgm:cxn modelId="{1DAF351F-6655-4798-8DF1-F844954BE7E2}" type="presParOf" srcId="{9846A12D-8233-41E4-8495-4567972346D7}" destId="{3840B269-2B22-42F4-B8CE-2C8FC006603D}" srcOrd="0" destOrd="0" presId="urn:microsoft.com/office/officeart/2008/layout/VerticalCurvedList"/>
    <dgm:cxn modelId="{04166611-9A5F-4ED5-830E-92847121D61C}" type="presParOf" srcId="{00BFD6D7-91C2-4E99-B614-7F85A72FCF4E}" destId="{6C625680-3074-4071-B141-59F0E33B6830}" srcOrd="11" destOrd="0" presId="urn:microsoft.com/office/officeart/2008/layout/VerticalCurvedList"/>
    <dgm:cxn modelId="{C29CFB13-052A-41DE-AA95-F681CD5F19E2}" type="presParOf" srcId="{00BFD6D7-91C2-4E99-B614-7F85A72FCF4E}" destId="{34B6BD44-972B-4830-80D7-F84EB9001AEE}" srcOrd="12" destOrd="0" presId="urn:microsoft.com/office/officeart/2008/layout/VerticalCurvedList"/>
    <dgm:cxn modelId="{1E18026F-AC21-4874-9334-FC940C09FF9E}" type="presParOf" srcId="{34B6BD44-972B-4830-80D7-F84EB9001AEE}" destId="{3F0363F1-0621-4B6C-A59E-207E43F9C92E}"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85B1418-02FB-4545-9D84-1A36D8A7BE36}" type="doc">
      <dgm:prSet loTypeId="urn:microsoft.com/office/officeart/2005/8/layout/cycle8" loCatId="cycle" qsTypeId="urn:microsoft.com/office/officeart/2005/8/quickstyle/simple1" qsCatId="simple" csTypeId="urn:microsoft.com/office/officeart/2005/8/colors/accent1_2" csCatId="accent1" phldr="1"/>
      <dgm:spPr/>
    </dgm:pt>
    <dgm:pt modelId="{483F29FB-F686-47DC-882D-AE0061D318E7}">
      <dgm:prSet phldrT="[Texte]"/>
      <dgm:spPr/>
      <dgm:t>
        <a:bodyPr/>
        <a:lstStyle/>
        <a:p>
          <a:r>
            <a:rPr lang="fr-FR" dirty="0"/>
            <a:t>Outillage</a:t>
          </a:r>
        </a:p>
      </dgm:t>
    </dgm:pt>
    <dgm:pt modelId="{47C9E346-D105-4A4E-A41A-2C81BC0066A0}" type="parTrans" cxnId="{3A9FB2F4-343C-4B4F-B7F7-2C481EDA4F78}">
      <dgm:prSet/>
      <dgm:spPr/>
      <dgm:t>
        <a:bodyPr/>
        <a:lstStyle/>
        <a:p>
          <a:endParaRPr lang="fr-FR"/>
        </a:p>
      </dgm:t>
    </dgm:pt>
    <dgm:pt modelId="{680F5355-504B-47CB-BF9B-AB3803A5248D}" type="sibTrans" cxnId="{3A9FB2F4-343C-4B4F-B7F7-2C481EDA4F78}">
      <dgm:prSet/>
      <dgm:spPr/>
      <dgm:t>
        <a:bodyPr/>
        <a:lstStyle/>
        <a:p>
          <a:endParaRPr lang="fr-FR"/>
        </a:p>
      </dgm:t>
    </dgm:pt>
    <dgm:pt modelId="{94177C4C-E0AF-4601-B61F-14E4790C601B}">
      <dgm:prSet phldrT="[Texte]"/>
      <dgm:spPr/>
      <dgm:t>
        <a:bodyPr/>
        <a:lstStyle/>
        <a:p>
          <a:r>
            <a:rPr lang="fr-FR" dirty="0"/>
            <a:t>Processus</a:t>
          </a:r>
          <a:br>
            <a:rPr lang="fr-FR" dirty="0"/>
          </a:br>
          <a:r>
            <a:rPr lang="fr-FR" dirty="0"/>
            <a:t>Organisation</a:t>
          </a:r>
        </a:p>
      </dgm:t>
    </dgm:pt>
    <dgm:pt modelId="{74CD734A-6EF2-495A-BC2F-9C092DDF0A2A}" type="parTrans" cxnId="{ADE328D6-75FA-4FF7-97FC-A5F23F752434}">
      <dgm:prSet/>
      <dgm:spPr/>
      <dgm:t>
        <a:bodyPr/>
        <a:lstStyle/>
        <a:p>
          <a:endParaRPr lang="fr-FR"/>
        </a:p>
      </dgm:t>
    </dgm:pt>
    <dgm:pt modelId="{B71E5AF0-A860-4B39-8610-B0130F48B244}" type="sibTrans" cxnId="{ADE328D6-75FA-4FF7-97FC-A5F23F752434}">
      <dgm:prSet/>
      <dgm:spPr/>
      <dgm:t>
        <a:bodyPr/>
        <a:lstStyle/>
        <a:p>
          <a:endParaRPr lang="fr-FR"/>
        </a:p>
      </dgm:t>
    </dgm:pt>
    <dgm:pt modelId="{ED284267-87DD-4B52-B6E3-A062106B8991}">
      <dgm:prSet phldrT="[Texte]"/>
      <dgm:spPr/>
      <dgm:t>
        <a:bodyPr/>
        <a:lstStyle/>
        <a:p>
          <a:r>
            <a:rPr lang="fr-FR" dirty="0"/>
            <a:t>Homme</a:t>
          </a:r>
        </a:p>
      </dgm:t>
    </dgm:pt>
    <dgm:pt modelId="{1EDC7CCE-4308-42F1-BB51-64EABC08721F}" type="parTrans" cxnId="{BB698FC6-97D1-4812-9257-04E08B5769DE}">
      <dgm:prSet/>
      <dgm:spPr/>
      <dgm:t>
        <a:bodyPr/>
        <a:lstStyle/>
        <a:p>
          <a:endParaRPr lang="fr-FR"/>
        </a:p>
      </dgm:t>
    </dgm:pt>
    <dgm:pt modelId="{2DB5F44F-77ED-45EA-86F9-EAB79D866D29}" type="sibTrans" cxnId="{BB698FC6-97D1-4812-9257-04E08B5769DE}">
      <dgm:prSet/>
      <dgm:spPr/>
      <dgm:t>
        <a:bodyPr/>
        <a:lstStyle/>
        <a:p>
          <a:endParaRPr lang="fr-FR"/>
        </a:p>
      </dgm:t>
    </dgm:pt>
    <dgm:pt modelId="{EBDC2E82-F85C-4F22-93C0-4E5ECACAE1BE}" type="pres">
      <dgm:prSet presAssocID="{985B1418-02FB-4545-9D84-1A36D8A7BE36}" presName="compositeShape" presStyleCnt="0">
        <dgm:presLayoutVars>
          <dgm:chMax val="7"/>
          <dgm:dir/>
          <dgm:resizeHandles val="exact"/>
        </dgm:presLayoutVars>
      </dgm:prSet>
      <dgm:spPr/>
    </dgm:pt>
    <dgm:pt modelId="{E135E01F-5BF7-48EF-8118-CA80F8247317}" type="pres">
      <dgm:prSet presAssocID="{985B1418-02FB-4545-9D84-1A36D8A7BE36}" presName="wedge1" presStyleLbl="node1" presStyleIdx="0" presStyleCnt="3" custScaleX="105232" custScaleY="99286" custLinFactNeighborX="-970" custLinFactNeighborY="-941"/>
      <dgm:spPr/>
    </dgm:pt>
    <dgm:pt modelId="{ED7B7FC5-6603-4A89-914E-24640353DE92}" type="pres">
      <dgm:prSet presAssocID="{985B1418-02FB-4545-9D84-1A36D8A7BE36}" presName="dummy1a" presStyleCnt="0"/>
      <dgm:spPr/>
    </dgm:pt>
    <dgm:pt modelId="{1BCC08C7-2CB2-4D86-B653-6CBBD4628F00}" type="pres">
      <dgm:prSet presAssocID="{985B1418-02FB-4545-9D84-1A36D8A7BE36}" presName="dummy1b" presStyleCnt="0"/>
      <dgm:spPr/>
    </dgm:pt>
    <dgm:pt modelId="{A974EF1C-CAC2-468C-8EDA-E8B1CAB8342F}" type="pres">
      <dgm:prSet presAssocID="{985B1418-02FB-4545-9D84-1A36D8A7BE36}" presName="wedge1Tx" presStyleLbl="node1" presStyleIdx="0" presStyleCnt="3">
        <dgm:presLayoutVars>
          <dgm:chMax val="0"/>
          <dgm:chPref val="0"/>
          <dgm:bulletEnabled val="1"/>
        </dgm:presLayoutVars>
      </dgm:prSet>
      <dgm:spPr/>
    </dgm:pt>
    <dgm:pt modelId="{8AC90ADB-B272-4A3A-87D9-F3BD6497E862}" type="pres">
      <dgm:prSet presAssocID="{985B1418-02FB-4545-9D84-1A36D8A7BE36}" presName="wedge2" presStyleLbl="node1" presStyleIdx="1" presStyleCnt="3"/>
      <dgm:spPr/>
    </dgm:pt>
    <dgm:pt modelId="{E516F9D1-8C09-443C-961E-BA63F38F3F76}" type="pres">
      <dgm:prSet presAssocID="{985B1418-02FB-4545-9D84-1A36D8A7BE36}" presName="dummy2a" presStyleCnt="0"/>
      <dgm:spPr/>
    </dgm:pt>
    <dgm:pt modelId="{6D953988-C65C-4483-BA5C-7EF2B712B5ED}" type="pres">
      <dgm:prSet presAssocID="{985B1418-02FB-4545-9D84-1A36D8A7BE36}" presName="dummy2b" presStyleCnt="0"/>
      <dgm:spPr/>
    </dgm:pt>
    <dgm:pt modelId="{3079D8FE-A31F-4E18-B3A7-58247204C546}" type="pres">
      <dgm:prSet presAssocID="{985B1418-02FB-4545-9D84-1A36D8A7BE36}" presName="wedge2Tx" presStyleLbl="node1" presStyleIdx="1" presStyleCnt="3">
        <dgm:presLayoutVars>
          <dgm:chMax val="0"/>
          <dgm:chPref val="0"/>
          <dgm:bulletEnabled val="1"/>
        </dgm:presLayoutVars>
      </dgm:prSet>
      <dgm:spPr/>
    </dgm:pt>
    <dgm:pt modelId="{9F54305D-E6C9-4EC0-86A4-B0435DA31983}" type="pres">
      <dgm:prSet presAssocID="{985B1418-02FB-4545-9D84-1A36D8A7BE36}" presName="wedge3" presStyleLbl="node1" presStyleIdx="2" presStyleCnt="3"/>
      <dgm:spPr/>
    </dgm:pt>
    <dgm:pt modelId="{F9CDBD9B-5172-44F8-9870-10E8BF9F6578}" type="pres">
      <dgm:prSet presAssocID="{985B1418-02FB-4545-9D84-1A36D8A7BE36}" presName="dummy3a" presStyleCnt="0"/>
      <dgm:spPr/>
    </dgm:pt>
    <dgm:pt modelId="{C9308818-4EC9-41E1-893E-4B27939D3A63}" type="pres">
      <dgm:prSet presAssocID="{985B1418-02FB-4545-9D84-1A36D8A7BE36}" presName="dummy3b" presStyleCnt="0"/>
      <dgm:spPr/>
    </dgm:pt>
    <dgm:pt modelId="{6076ED0E-7F09-4629-9853-115297AF1901}" type="pres">
      <dgm:prSet presAssocID="{985B1418-02FB-4545-9D84-1A36D8A7BE36}" presName="wedge3Tx" presStyleLbl="node1" presStyleIdx="2" presStyleCnt="3">
        <dgm:presLayoutVars>
          <dgm:chMax val="0"/>
          <dgm:chPref val="0"/>
          <dgm:bulletEnabled val="1"/>
        </dgm:presLayoutVars>
      </dgm:prSet>
      <dgm:spPr/>
    </dgm:pt>
    <dgm:pt modelId="{9566EF25-85B5-4A7B-8586-66F46E238B9D}" type="pres">
      <dgm:prSet presAssocID="{680F5355-504B-47CB-BF9B-AB3803A5248D}" presName="arrowWedge1" presStyleLbl="fgSibTrans2D1" presStyleIdx="0" presStyleCnt="3"/>
      <dgm:spPr/>
    </dgm:pt>
    <dgm:pt modelId="{6BE0CEF9-F2A8-4918-AB63-4466A93154E2}" type="pres">
      <dgm:prSet presAssocID="{B71E5AF0-A860-4B39-8610-B0130F48B244}" presName="arrowWedge2" presStyleLbl="fgSibTrans2D1" presStyleIdx="1" presStyleCnt="3"/>
      <dgm:spPr/>
    </dgm:pt>
    <dgm:pt modelId="{5F9B9C39-BD94-4290-A4B7-5334ED4FBE1B}" type="pres">
      <dgm:prSet presAssocID="{2DB5F44F-77ED-45EA-86F9-EAB79D866D29}" presName="arrowWedge3" presStyleLbl="fgSibTrans2D1" presStyleIdx="2" presStyleCnt="3"/>
      <dgm:spPr/>
    </dgm:pt>
  </dgm:ptLst>
  <dgm:cxnLst>
    <dgm:cxn modelId="{35C8006B-4E88-4B34-85F7-B806D147415F}" type="presOf" srcId="{94177C4C-E0AF-4601-B61F-14E4790C601B}" destId="{8AC90ADB-B272-4A3A-87D9-F3BD6497E862}" srcOrd="0" destOrd="0" presId="urn:microsoft.com/office/officeart/2005/8/layout/cycle8"/>
    <dgm:cxn modelId="{4A70397B-E901-44BF-9CBB-6BDBD93FFB8F}" type="presOf" srcId="{ED284267-87DD-4B52-B6E3-A062106B8991}" destId="{9F54305D-E6C9-4EC0-86A4-B0435DA31983}" srcOrd="0" destOrd="0" presId="urn:microsoft.com/office/officeart/2005/8/layout/cycle8"/>
    <dgm:cxn modelId="{CCA36485-FDA8-4DC6-9A74-5B9712FE91A5}" type="presOf" srcId="{94177C4C-E0AF-4601-B61F-14E4790C601B}" destId="{3079D8FE-A31F-4E18-B3A7-58247204C546}" srcOrd="1" destOrd="0" presId="urn:microsoft.com/office/officeart/2005/8/layout/cycle8"/>
    <dgm:cxn modelId="{859443A5-768E-4428-8601-02A401364CDA}" type="presOf" srcId="{ED284267-87DD-4B52-B6E3-A062106B8991}" destId="{6076ED0E-7F09-4629-9853-115297AF1901}" srcOrd="1" destOrd="0" presId="urn:microsoft.com/office/officeart/2005/8/layout/cycle8"/>
    <dgm:cxn modelId="{BB698FC6-97D1-4812-9257-04E08B5769DE}" srcId="{985B1418-02FB-4545-9D84-1A36D8A7BE36}" destId="{ED284267-87DD-4B52-B6E3-A062106B8991}" srcOrd="2" destOrd="0" parTransId="{1EDC7CCE-4308-42F1-BB51-64EABC08721F}" sibTransId="{2DB5F44F-77ED-45EA-86F9-EAB79D866D29}"/>
    <dgm:cxn modelId="{ADE328D6-75FA-4FF7-97FC-A5F23F752434}" srcId="{985B1418-02FB-4545-9D84-1A36D8A7BE36}" destId="{94177C4C-E0AF-4601-B61F-14E4790C601B}" srcOrd="1" destOrd="0" parTransId="{74CD734A-6EF2-495A-BC2F-9C092DDF0A2A}" sibTransId="{B71E5AF0-A860-4B39-8610-B0130F48B244}"/>
    <dgm:cxn modelId="{5872D7E9-0675-4AC5-A0D6-18300A9C0BF0}" type="presOf" srcId="{483F29FB-F686-47DC-882D-AE0061D318E7}" destId="{A974EF1C-CAC2-468C-8EDA-E8B1CAB8342F}" srcOrd="1" destOrd="0" presId="urn:microsoft.com/office/officeart/2005/8/layout/cycle8"/>
    <dgm:cxn modelId="{3A9FB2F4-343C-4B4F-B7F7-2C481EDA4F78}" srcId="{985B1418-02FB-4545-9D84-1A36D8A7BE36}" destId="{483F29FB-F686-47DC-882D-AE0061D318E7}" srcOrd="0" destOrd="0" parTransId="{47C9E346-D105-4A4E-A41A-2C81BC0066A0}" sibTransId="{680F5355-504B-47CB-BF9B-AB3803A5248D}"/>
    <dgm:cxn modelId="{BF15A5FA-EC61-4899-BCE3-721779A44913}" type="presOf" srcId="{985B1418-02FB-4545-9D84-1A36D8A7BE36}" destId="{EBDC2E82-F85C-4F22-93C0-4E5ECACAE1BE}" srcOrd="0" destOrd="0" presId="urn:microsoft.com/office/officeart/2005/8/layout/cycle8"/>
    <dgm:cxn modelId="{900DE2FB-BE14-4E49-A652-A0078DF7155F}" type="presOf" srcId="{483F29FB-F686-47DC-882D-AE0061D318E7}" destId="{E135E01F-5BF7-48EF-8118-CA80F8247317}" srcOrd="0" destOrd="0" presId="urn:microsoft.com/office/officeart/2005/8/layout/cycle8"/>
    <dgm:cxn modelId="{E051C50E-D110-4C1F-B509-9BDB61DD5ABA}" type="presParOf" srcId="{EBDC2E82-F85C-4F22-93C0-4E5ECACAE1BE}" destId="{E135E01F-5BF7-48EF-8118-CA80F8247317}" srcOrd="0" destOrd="0" presId="urn:microsoft.com/office/officeart/2005/8/layout/cycle8"/>
    <dgm:cxn modelId="{BFA8BFC0-78C3-4DE2-808E-6B1DD615968A}" type="presParOf" srcId="{EBDC2E82-F85C-4F22-93C0-4E5ECACAE1BE}" destId="{ED7B7FC5-6603-4A89-914E-24640353DE92}" srcOrd="1" destOrd="0" presId="urn:microsoft.com/office/officeart/2005/8/layout/cycle8"/>
    <dgm:cxn modelId="{439F5287-3ACC-4675-A1AD-8DD1DDF40A8F}" type="presParOf" srcId="{EBDC2E82-F85C-4F22-93C0-4E5ECACAE1BE}" destId="{1BCC08C7-2CB2-4D86-B653-6CBBD4628F00}" srcOrd="2" destOrd="0" presId="urn:microsoft.com/office/officeart/2005/8/layout/cycle8"/>
    <dgm:cxn modelId="{B5D68AE9-5FC1-4DFF-907D-461A2C1CD70F}" type="presParOf" srcId="{EBDC2E82-F85C-4F22-93C0-4E5ECACAE1BE}" destId="{A974EF1C-CAC2-468C-8EDA-E8B1CAB8342F}" srcOrd="3" destOrd="0" presId="urn:microsoft.com/office/officeart/2005/8/layout/cycle8"/>
    <dgm:cxn modelId="{6742A710-8827-45E0-8E65-22B4DB967956}" type="presParOf" srcId="{EBDC2E82-F85C-4F22-93C0-4E5ECACAE1BE}" destId="{8AC90ADB-B272-4A3A-87D9-F3BD6497E862}" srcOrd="4" destOrd="0" presId="urn:microsoft.com/office/officeart/2005/8/layout/cycle8"/>
    <dgm:cxn modelId="{1FBD22B2-E0C1-4312-8E3E-E6CB6513D0C0}" type="presParOf" srcId="{EBDC2E82-F85C-4F22-93C0-4E5ECACAE1BE}" destId="{E516F9D1-8C09-443C-961E-BA63F38F3F76}" srcOrd="5" destOrd="0" presId="urn:microsoft.com/office/officeart/2005/8/layout/cycle8"/>
    <dgm:cxn modelId="{91DD18D9-2474-486C-B818-1D23FB480637}" type="presParOf" srcId="{EBDC2E82-F85C-4F22-93C0-4E5ECACAE1BE}" destId="{6D953988-C65C-4483-BA5C-7EF2B712B5ED}" srcOrd="6" destOrd="0" presId="urn:microsoft.com/office/officeart/2005/8/layout/cycle8"/>
    <dgm:cxn modelId="{6BECD630-F87D-4934-8123-61BD3D158425}" type="presParOf" srcId="{EBDC2E82-F85C-4F22-93C0-4E5ECACAE1BE}" destId="{3079D8FE-A31F-4E18-B3A7-58247204C546}" srcOrd="7" destOrd="0" presId="urn:microsoft.com/office/officeart/2005/8/layout/cycle8"/>
    <dgm:cxn modelId="{2626EA91-762F-4E0D-B220-810B5870781F}" type="presParOf" srcId="{EBDC2E82-F85C-4F22-93C0-4E5ECACAE1BE}" destId="{9F54305D-E6C9-4EC0-86A4-B0435DA31983}" srcOrd="8" destOrd="0" presId="urn:microsoft.com/office/officeart/2005/8/layout/cycle8"/>
    <dgm:cxn modelId="{EC570225-F3F8-4E71-813B-88831C365154}" type="presParOf" srcId="{EBDC2E82-F85C-4F22-93C0-4E5ECACAE1BE}" destId="{F9CDBD9B-5172-44F8-9870-10E8BF9F6578}" srcOrd="9" destOrd="0" presId="urn:microsoft.com/office/officeart/2005/8/layout/cycle8"/>
    <dgm:cxn modelId="{7BD63C69-3B95-4A0F-AC11-0533E60C645E}" type="presParOf" srcId="{EBDC2E82-F85C-4F22-93C0-4E5ECACAE1BE}" destId="{C9308818-4EC9-41E1-893E-4B27939D3A63}" srcOrd="10" destOrd="0" presId="urn:microsoft.com/office/officeart/2005/8/layout/cycle8"/>
    <dgm:cxn modelId="{D6B3C461-69E3-4722-9A31-DCC79BBDC611}" type="presParOf" srcId="{EBDC2E82-F85C-4F22-93C0-4E5ECACAE1BE}" destId="{6076ED0E-7F09-4629-9853-115297AF1901}" srcOrd="11" destOrd="0" presId="urn:microsoft.com/office/officeart/2005/8/layout/cycle8"/>
    <dgm:cxn modelId="{0E542194-56DA-4D0B-99B1-89B5D88F9107}" type="presParOf" srcId="{EBDC2E82-F85C-4F22-93C0-4E5ECACAE1BE}" destId="{9566EF25-85B5-4A7B-8586-66F46E238B9D}" srcOrd="12" destOrd="0" presId="urn:microsoft.com/office/officeart/2005/8/layout/cycle8"/>
    <dgm:cxn modelId="{09BD334C-95B2-41FB-B76A-EBA31B2D7EA1}" type="presParOf" srcId="{EBDC2E82-F85C-4F22-93C0-4E5ECACAE1BE}" destId="{6BE0CEF9-F2A8-4918-AB63-4466A93154E2}" srcOrd="13" destOrd="0" presId="urn:microsoft.com/office/officeart/2005/8/layout/cycle8"/>
    <dgm:cxn modelId="{D12766DB-34A1-4242-BBF4-D34D0B16ED6D}" type="presParOf" srcId="{EBDC2E82-F85C-4F22-93C0-4E5ECACAE1BE}" destId="{5F9B9C39-BD94-4290-A4B7-5334ED4FBE1B}" srcOrd="14" destOrd="0" presId="urn:microsoft.com/office/officeart/2005/8/layout/cycle8"/>
  </dgm:cxnLst>
  <dgm:bg>
    <a:solidFill>
      <a:srgbClr val="0070C0"/>
    </a:solid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F3844FED-ABBC-4CD8-A1FA-D95925C14D9E}" type="doc">
      <dgm:prSet loTypeId="urn:microsoft.com/office/officeart/2008/layout/VerticalCurvedList" loCatId="list" qsTypeId="urn:microsoft.com/office/officeart/2005/8/quickstyle/3d1" qsCatId="3D" csTypeId="urn:microsoft.com/office/officeart/2005/8/colors/accent1_2" csCatId="accent1" phldr="1"/>
      <dgm:spPr/>
      <dgm:t>
        <a:bodyPr/>
        <a:lstStyle/>
        <a:p>
          <a:endParaRPr lang="fr-FR"/>
        </a:p>
      </dgm:t>
    </dgm:pt>
    <dgm:pt modelId="{999042FE-947D-4568-B7AC-6D1B52C6A5FC}">
      <dgm:prSet phldrT="[Texte]"/>
      <dgm:spPr/>
      <dgm:t>
        <a:bodyPr/>
        <a:lstStyle/>
        <a:p>
          <a:r>
            <a:rPr lang="fr-FR" dirty="0"/>
            <a:t>Introduction</a:t>
          </a:r>
        </a:p>
      </dgm:t>
    </dgm:pt>
    <dgm:pt modelId="{582AC793-18A2-461E-965B-B86C17EC59AD}" type="parTrans" cxnId="{00022925-4E90-4F48-9022-2A6337DE8116}">
      <dgm:prSet/>
      <dgm:spPr/>
      <dgm:t>
        <a:bodyPr/>
        <a:lstStyle/>
        <a:p>
          <a:endParaRPr lang="fr-FR"/>
        </a:p>
      </dgm:t>
    </dgm:pt>
    <dgm:pt modelId="{C5DB37B3-9381-4892-B8A9-C6E975EFDE82}" type="sibTrans" cxnId="{00022925-4E90-4F48-9022-2A6337DE8116}">
      <dgm:prSet/>
      <dgm:spPr/>
      <dgm:t>
        <a:bodyPr/>
        <a:lstStyle/>
        <a:p>
          <a:endParaRPr lang="fr-FR"/>
        </a:p>
      </dgm:t>
    </dgm:pt>
    <dgm:pt modelId="{22C9DA7E-77F6-486E-91BF-2F58A4B2452B}">
      <dgm:prSet phldrT="[Texte]"/>
      <dgm:spPr/>
      <dgm:t>
        <a:bodyPr/>
        <a:lstStyle/>
        <a:p>
          <a:r>
            <a:rPr lang="fr-FR" dirty="0"/>
            <a:t>La gouvernance du SI</a:t>
          </a:r>
        </a:p>
      </dgm:t>
    </dgm:pt>
    <dgm:pt modelId="{FBBC0BC2-E85A-44CF-B6F7-47DA51D011FD}" type="parTrans" cxnId="{52B53A3C-710D-4517-A5DA-BCA3041C4363}">
      <dgm:prSet/>
      <dgm:spPr/>
      <dgm:t>
        <a:bodyPr/>
        <a:lstStyle/>
        <a:p>
          <a:endParaRPr lang="fr-FR"/>
        </a:p>
      </dgm:t>
    </dgm:pt>
    <dgm:pt modelId="{E1B21234-92AC-4CA9-AF37-5F52448A6F0C}" type="sibTrans" cxnId="{52B53A3C-710D-4517-A5DA-BCA3041C4363}">
      <dgm:prSet/>
      <dgm:spPr/>
      <dgm:t>
        <a:bodyPr/>
        <a:lstStyle/>
        <a:p>
          <a:endParaRPr lang="fr-FR"/>
        </a:p>
      </dgm:t>
    </dgm:pt>
    <dgm:pt modelId="{16E7FFF7-3E78-417F-BB5E-08549645E185}">
      <dgm:prSet phldrT="[Texte]"/>
      <dgm:spPr/>
      <dgm:t>
        <a:bodyPr/>
        <a:lstStyle/>
        <a:p>
          <a:r>
            <a:rPr lang="fr-FR" dirty="0"/>
            <a:t>La performance du SI</a:t>
          </a:r>
        </a:p>
      </dgm:t>
    </dgm:pt>
    <dgm:pt modelId="{8882236B-457E-4A8F-B93B-69F3268974B6}" type="parTrans" cxnId="{7D355B45-4CE1-4EE1-A94B-430FCEF2C66B}">
      <dgm:prSet/>
      <dgm:spPr/>
      <dgm:t>
        <a:bodyPr/>
        <a:lstStyle/>
        <a:p>
          <a:endParaRPr lang="fr-FR"/>
        </a:p>
      </dgm:t>
    </dgm:pt>
    <dgm:pt modelId="{34C3DA59-4D8A-430A-AB49-1E62E52C0BF1}" type="sibTrans" cxnId="{7D355B45-4CE1-4EE1-A94B-430FCEF2C66B}">
      <dgm:prSet/>
      <dgm:spPr/>
      <dgm:t>
        <a:bodyPr/>
        <a:lstStyle/>
        <a:p>
          <a:endParaRPr lang="fr-FR"/>
        </a:p>
      </dgm:t>
    </dgm:pt>
    <dgm:pt modelId="{89BF0144-4F91-498A-852B-6CA13965C641}">
      <dgm:prSet phldrT="[Texte]"/>
      <dgm:spPr/>
      <dgm:t>
        <a:bodyPr/>
        <a:lstStyle/>
        <a:p>
          <a:r>
            <a:rPr lang="fr-FR" dirty="0"/>
            <a:t>Indicateurs et tableaux de bord</a:t>
          </a:r>
        </a:p>
      </dgm:t>
    </dgm:pt>
    <dgm:pt modelId="{89CB51F3-2116-4A85-A858-649B8B927335}" type="parTrans" cxnId="{ADF1D031-9E38-49B6-A1F5-5BF4AA50996B}">
      <dgm:prSet/>
      <dgm:spPr/>
      <dgm:t>
        <a:bodyPr/>
        <a:lstStyle/>
        <a:p>
          <a:endParaRPr lang="fr-FR"/>
        </a:p>
      </dgm:t>
    </dgm:pt>
    <dgm:pt modelId="{E3A54C4A-B816-454B-89A2-330D8B4F875C}" type="sibTrans" cxnId="{ADF1D031-9E38-49B6-A1F5-5BF4AA50996B}">
      <dgm:prSet/>
      <dgm:spPr/>
      <dgm:t>
        <a:bodyPr/>
        <a:lstStyle/>
        <a:p>
          <a:endParaRPr lang="fr-FR"/>
        </a:p>
      </dgm:t>
    </dgm:pt>
    <dgm:pt modelId="{010F0E4E-9C22-424F-B925-463186834E73}">
      <dgm:prSet phldrT="[Texte]"/>
      <dgm:spPr/>
      <dgm:t>
        <a:bodyPr/>
        <a:lstStyle/>
        <a:p>
          <a:r>
            <a:rPr lang="fr-FR" dirty="0"/>
            <a:t>Evaluation de la performance</a:t>
          </a:r>
        </a:p>
      </dgm:t>
    </dgm:pt>
    <dgm:pt modelId="{5FD485FF-F12B-4B97-9667-2D9324C5ADA5}" type="parTrans" cxnId="{20270CDF-E029-47DE-94DE-17DC69686C86}">
      <dgm:prSet/>
      <dgm:spPr/>
      <dgm:t>
        <a:bodyPr/>
        <a:lstStyle/>
        <a:p>
          <a:endParaRPr lang="fr-FR"/>
        </a:p>
      </dgm:t>
    </dgm:pt>
    <dgm:pt modelId="{99D8EC77-05C0-42DD-BEF3-1E5407509D29}" type="sibTrans" cxnId="{20270CDF-E029-47DE-94DE-17DC69686C86}">
      <dgm:prSet/>
      <dgm:spPr/>
      <dgm:t>
        <a:bodyPr/>
        <a:lstStyle/>
        <a:p>
          <a:endParaRPr lang="fr-FR"/>
        </a:p>
      </dgm:t>
    </dgm:pt>
    <dgm:pt modelId="{CDE90986-ADF6-4EF3-AE0E-95E97648E10E}">
      <dgm:prSet phldrT="[Texte]"/>
      <dgm:spPr/>
      <dgm:t>
        <a:bodyPr/>
        <a:lstStyle/>
        <a:p>
          <a:r>
            <a:rPr lang="fr-FR" dirty="0"/>
            <a:t>Le fonction informatique dans l’organisation</a:t>
          </a:r>
        </a:p>
      </dgm:t>
    </dgm:pt>
    <dgm:pt modelId="{FF1BFBD4-0F51-43D7-A386-201824A1D5C1}" type="parTrans" cxnId="{2C4B6594-025B-4F54-8C76-000E6CB622CC}">
      <dgm:prSet/>
      <dgm:spPr/>
      <dgm:t>
        <a:bodyPr/>
        <a:lstStyle/>
        <a:p>
          <a:endParaRPr lang="fr-FR"/>
        </a:p>
      </dgm:t>
    </dgm:pt>
    <dgm:pt modelId="{80E49793-8A61-431B-A462-14A08EB35925}" type="sibTrans" cxnId="{2C4B6594-025B-4F54-8C76-000E6CB622CC}">
      <dgm:prSet/>
      <dgm:spPr/>
      <dgm:t>
        <a:bodyPr/>
        <a:lstStyle/>
        <a:p>
          <a:endParaRPr lang="fr-FR"/>
        </a:p>
      </dgm:t>
    </dgm:pt>
    <dgm:pt modelId="{156CCEF5-642E-4B79-91BD-2B8D9CF517A9}">
      <dgm:prSet phldrT="[Texte]"/>
      <dgm:spPr/>
      <dgm:t>
        <a:bodyPr/>
        <a:lstStyle/>
        <a:p>
          <a:r>
            <a:rPr lang="fr-FR" dirty="0"/>
            <a:t>La gouvernance </a:t>
          </a:r>
        </a:p>
      </dgm:t>
    </dgm:pt>
    <dgm:pt modelId="{CD871BDE-D07C-4D48-9EE7-6CE5D73EC08A}" type="parTrans" cxnId="{88499CA8-51D4-49F4-A310-31590C39D226}">
      <dgm:prSet/>
      <dgm:spPr/>
      <dgm:t>
        <a:bodyPr/>
        <a:lstStyle/>
        <a:p>
          <a:endParaRPr lang="fr-FR"/>
        </a:p>
      </dgm:t>
    </dgm:pt>
    <dgm:pt modelId="{9DFDDB38-C670-4815-A5FF-203A6932B546}" type="sibTrans" cxnId="{88499CA8-51D4-49F4-A310-31590C39D226}">
      <dgm:prSet/>
      <dgm:spPr/>
      <dgm:t>
        <a:bodyPr/>
        <a:lstStyle/>
        <a:p>
          <a:endParaRPr lang="fr-FR"/>
        </a:p>
      </dgm:t>
    </dgm:pt>
    <dgm:pt modelId="{E6A4BBF6-4315-43B6-AE82-3574720092E0}" type="pres">
      <dgm:prSet presAssocID="{F3844FED-ABBC-4CD8-A1FA-D95925C14D9E}" presName="Name0" presStyleCnt="0">
        <dgm:presLayoutVars>
          <dgm:chMax val="7"/>
          <dgm:chPref val="7"/>
          <dgm:dir/>
        </dgm:presLayoutVars>
      </dgm:prSet>
      <dgm:spPr/>
    </dgm:pt>
    <dgm:pt modelId="{396A6482-2766-473E-AB1C-57F543975962}" type="pres">
      <dgm:prSet presAssocID="{F3844FED-ABBC-4CD8-A1FA-D95925C14D9E}" presName="Name1" presStyleCnt="0"/>
      <dgm:spPr/>
    </dgm:pt>
    <dgm:pt modelId="{40EABA44-DD30-496D-B6B1-CBBA1EC22AEF}" type="pres">
      <dgm:prSet presAssocID="{F3844FED-ABBC-4CD8-A1FA-D95925C14D9E}" presName="cycle" presStyleCnt="0"/>
      <dgm:spPr/>
    </dgm:pt>
    <dgm:pt modelId="{B9E341CD-36D5-4601-B40E-3A3C66B4FB73}" type="pres">
      <dgm:prSet presAssocID="{F3844FED-ABBC-4CD8-A1FA-D95925C14D9E}" presName="srcNode" presStyleLbl="node1" presStyleIdx="0" presStyleCnt="3"/>
      <dgm:spPr/>
    </dgm:pt>
    <dgm:pt modelId="{0BC93684-2E51-42BB-9337-763C8105834C}" type="pres">
      <dgm:prSet presAssocID="{F3844FED-ABBC-4CD8-A1FA-D95925C14D9E}" presName="conn" presStyleLbl="parChTrans1D2" presStyleIdx="0" presStyleCnt="1"/>
      <dgm:spPr/>
    </dgm:pt>
    <dgm:pt modelId="{973C86F3-48D5-4AAA-911C-9BF7F7D28D3B}" type="pres">
      <dgm:prSet presAssocID="{F3844FED-ABBC-4CD8-A1FA-D95925C14D9E}" presName="extraNode" presStyleLbl="node1" presStyleIdx="0" presStyleCnt="3"/>
      <dgm:spPr/>
    </dgm:pt>
    <dgm:pt modelId="{969C8CF6-6F71-49D6-ACC5-8D379891E4EC}" type="pres">
      <dgm:prSet presAssocID="{F3844FED-ABBC-4CD8-A1FA-D95925C14D9E}" presName="dstNode" presStyleLbl="node1" presStyleIdx="0" presStyleCnt="3"/>
      <dgm:spPr/>
    </dgm:pt>
    <dgm:pt modelId="{748501B0-B2EF-4E13-ADA8-0471042C7DF4}" type="pres">
      <dgm:prSet presAssocID="{999042FE-947D-4568-B7AC-6D1B52C6A5FC}" presName="text_1" presStyleLbl="node1" presStyleIdx="0" presStyleCnt="3">
        <dgm:presLayoutVars>
          <dgm:bulletEnabled val="1"/>
        </dgm:presLayoutVars>
      </dgm:prSet>
      <dgm:spPr/>
    </dgm:pt>
    <dgm:pt modelId="{8FFE4FD2-6F8B-4C62-9A9A-438579110E95}" type="pres">
      <dgm:prSet presAssocID="{999042FE-947D-4568-B7AC-6D1B52C6A5FC}" presName="accent_1" presStyleCnt="0"/>
      <dgm:spPr/>
    </dgm:pt>
    <dgm:pt modelId="{A7EFAAC0-F539-4822-A2BF-2AF89414E524}" type="pres">
      <dgm:prSet presAssocID="{999042FE-947D-4568-B7AC-6D1B52C6A5FC}" presName="accentRepeatNode" presStyleLbl="solidFgAcc1" presStyleIdx="0" presStyleCnt="3" custLinFactNeighborX="1970" custLinFactNeighborY="-2693"/>
      <dgm:spPr/>
    </dgm:pt>
    <dgm:pt modelId="{B4373B1E-35DD-429E-8A2C-E0C72BDD186C}" type="pres">
      <dgm:prSet presAssocID="{22C9DA7E-77F6-486E-91BF-2F58A4B2452B}" presName="text_2" presStyleLbl="node1" presStyleIdx="1" presStyleCnt="3">
        <dgm:presLayoutVars>
          <dgm:bulletEnabled val="1"/>
        </dgm:presLayoutVars>
      </dgm:prSet>
      <dgm:spPr/>
    </dgm:pt>
    <dgm:pt modelId="{B52D8F90-5CA4-4547-BF60-A8BBA2132BC2}" type="pres">
      <dgm:prSet presAssocID="{22C9DA7E-77F6-486E-91BF-2F58A4B2452B}" presName="accent_2" presStyleCnt="0"/>
      <dgm:spPr/>
    </dgm:pt>
    <dgm:pt modelId="{E296A7CE-734E-4FAE-B378-6C735AF5628C}" type="pres">
      <dgm:prSet presAssocID="{22C9DA7E-77F6-486E-91BF-2F58A4B2452B}" presName="accentRepeatNode" presStyleLbl="solidFgAcc1" presStyleIdx="1" presStyleCnt="3" custLinFactNeighborX="-2227" custLinFactNeighborY="3591"/>
      <dgm:spPr/>
    </dgm:pt>
    <dgm:pt modelId="{2024A168-5FD0-451A-A99A-F49A2B8FF96E}" type="pres">
      <dgm:prSet presAssocID="{16E7FFF7-3E78-417F-BB5E-08549645E185}" presName="text_3" presStyleLbl="node1" presStyleIdx="2" presStyleCnt="3">
        <dgm:presLayoutVars>
          <dgm:bulletEnabled val="1"/>
        </dgm:presLayoutVars>
      </dgm:prSet>
      <dgm:spPr/>
    </dgm:pt>
    <dgm:pt modelId="{CF5789F8-19ED-4F57-AF9F-B12191A7E3CB}" type="pres">
      <dgm:prSet presAssocID="{16E7FFF7-3E78-417F-BB5E-08549645E185}" presName="accent_3" presStyleCnt="0"/>
      <dgm:spPr/>
    </dgm:pt>
    <dgm:pt modelId="{AC99356F-2910-4526-A08C-30C70AB6FD9B}" type="pres">
      <dgm:prSet presAssocID="{16E7FFF7-3E78-417F-BB5E-08549645E185}" presName="accentRepeatNode" presStyleLbl="solidFgAcc1" presStyleIdx="2" presStyleCnt="3"/>
      <dgm:spPr/>
    </dgm:pt>
  </dgm:ptLst>
  <dgm:cxnLst>
    <dgm:cxn modelId="{5CFF1A19-B92D-465E-B667-8CF557DE4A8A}" type="presOf" srcId="{CDE90986-ADF6-4EF3-AE0E-95E97648E10E}" destId="{B4373B1E-35DD-429E-8A2C-E0C72BDD186C}" srcOrd="0" destOrd="1" presId="urn:microsoft.com/office/officeart/2008/layout/VerticalCurvedList"/>
    <dgm:cxn modelId="{FC05A824-3BDD-40DC-98B7-9B26A3AC4107}" type="presOf" srcId="{89BF0144-4F91-498A-852B-6CA13965C641}" destId="{2024A168-5FD0-451A-A99A-F49A2B8FF96E}" srcOrd="0" destOrd="1" presId="urn:microsoft.com/office/officeart/2008/layout/VerticalCurvedList"/>
    <dgm:cxn modelId="{00022925-4E90-4F48-9022-2A6337DE8116}" srcId="{F3844FED-ABBC-4CD8-A1FA-D95925C14D9E}" destId="{999042FE-947D-4568-B7AC-6D1B52C6A5FC}" srcOrd="0" destOrd="0" parTransId="{582AC793-18A2-461E-965B-B86C17EC59AD}" sibTransId="{C5DB37B3-9381-4892-B8A9-C6E975EFDE82}"/>
    <dgm:cxn modelId="{ADF1D031-9E38-49B6-A1F5-5BF4AA50996B}" srcId="{16E7FFF7-3E78-417F-BB5E-08549645E185}" destId="{89BF0144-4F91-498A-852B-6CA13965C641}" srcOrd="0" destOrd="0" parTransId="{89CB51F3-2116-4A85-A858-649B8B927335}" sibTransId="{E3A54C4A-B816-454B-89A2-330D8B4F875C}"/>
    <dgm:cxn modelId="{52B53A3C-710D-4517-A5DA-BCA3041C4363}" srcId="{F3844FED-ABBC-4CD8-A1FA-D95925C14D9E}" destId="{22C9DA7E-77F6-486E-91BF-2F58A4B2452B}" srcOrd="1" destOrd="0" parTransId="{FBBC0BC2-E85A-44CF-B6F7-47DA51D011FD}" sibTransId="{E1B21234-92AC-4CA9-AF37-5F52448A6F0C}"/>
    <dgm:cxn modelId="{A025EE42-4D8F-48A3-847F-414CB97FAC48}" type="presOf" srcId="{999042FE-947D-4568-B7AC-6D1B52C6A5FC}" destId="{748501B0-B2EF-4E13-ADA8-0471042C7DF4}" srcOrd="0" destOrd="0" presId="urn:microsoft.com/office/officeart/2008/layout/VerticalCurvedList"/>
    <dgm:cxn modelId="{7D355B45-4CE1-4EE1-A94B-430FCEF2C66B}" srcId="{F3844FED-ABBC-4CD8-A1FA-D95925C14D9E}" destId="{16E7FFF7-3E78-417F-BB5E-08549645E185}" srcOrd="2" destOrd="0" parTransId="{8882236B-457E-4A8F-B93B-69F3268974B6}" sibTransId="{34C3DA59-4D8A-430A-AB49-1E62E52C0BF1}"/>
    <dgm:cxn modelId="{64C54790-291A-4034-8D8C-E2B5ACCAEFEE}" type="presOf" srcId="{16E7FFF7-3E78-417F-BB5E-08549645E185}" destId="{2024A168-5FD0-451A-A99A-F49A2B8FF96E}" srcOrd="0" destOrd="0" presId="urn:microsoft.com/office/officeart/2008/layout/VerticalCurvedList"/>
    <dgm:cxn modelId="{2C4B6594-025B-4F54-8C76-000E6CB622CC}" srcId="{22C9DA7E-77F6-486E-91BF-2F58A4B2452B}" destId="{CDE90986-ADF6-4EF3-AE0E-95E97648E10E}" srcOrd="0" destOrd="0" parTransId="{FF1BFBD4-0F51-43D7-A386-201824A1D5C1}" sibTransId="{80E49793-8A61-431B-A462-14A08EB35925}"/>
    <dgm:cxn modelId="{719C9C96-4C7B-493F-AE52-8800B2994BDB}" type="presOf" srcId="{22C9DA7E-77F6-486E-91BF-2F58A4B2452B}" destId="{B4373B1E-35DD-429E-8A2C-E0C72BDD186C}" srcOrd="0" destOrd="0" presId="urn:microsoft.com/office/officeart/2008/layout/VerticalCurvedList"/>
    <dgm:cxn modelId="{CF44E397-C32B-4967-98AD-552A31263081}" type="presOf" srcId="{C5DB37B3-9381-4892-B8A9-C6E975EFDE82}" destId="{0BC93684-2E51-42BB-9337-763C8105834C}" srcOrd="0" destOrd="0" presId="urn:microsoft.com/office/officeart/2008/layout/VerticalCurvedList"/>
    <dgm:cxn modelId="{7A134AA2-DB6F-4FC0-91FF-2FD3BB7E92E5}" type="presOf" srcId="{F3844FED-ABBC-4CD8-A1FA-D95925C14D9E}" destId="{E6A4BBF6-4315-43B6-AE82-3574720092E0}" srcOrd="0" destOrd="0" presId="urn:microsoft.com/office/officeart/2008/layout/VerticalCurvedList"/>
    <dgm:cxn modelId="{88499CA8-51D4-49F4-A310-31590C39D226}" srcId="{22C9DA7E-77F6-486E-91BF-2F58A4B2452B}" destId="{156CCEF5-642E-4B79-91BD-2B8D9CF517A9}" srcOrd="1" destOrd="0" parTransId="{CD871BDE-D07C-4D48-9EE7-6CE5D73EC08A}" sibTransId="{9DFDDB38-C670-4815-A5FF-203A6932B546}"/>
    <dgm:cxn modelId="{AEA4B3B4-CE62-4A2E-A868-180EDFC7180E}" type="presOf" srcId="{156CCEF5-642E-4B79-91BD-2B8D9CF517A9}" destId="{B4373B1E-35DD-429E-8A2C-E0C72BDD186C}" srcOrd="0" destOrd="2" presId="urn:microsoft.com/office/officeart/2008/layout/VerticalCurvedList"/>
    <dgm:cxn modelId="{C1ED5AB8-78E2-4A7A-953E-2D63D8F0C5E5}" type="presOf" srcId="{010F0E4E-9C22-424F-B925-463186834E73}" destId="{2024A168-5FD0-451A-A99A-F49A2B8FF96E}" srcOrd="0" destOrd="2" presId="urn:microsoft.com/office/officeart/2008/layout/VerticalCurvedList"/>
    <dgm:cxn modelId="{20270CDF-E029-47DE-94DE-17DC69686C86}" srcId="{16E7FFF7-3E78-417F-BB5E-08549645E185}" destId="{010F0E4E-9C22-424F-B925-463186834E73}" srcOrd="1" destOrd="0" parTransId="{5FD485FF-F12B-4B97-9667-2D9324C5ADA5}" sibTransId="{99D8EC77-05C0-42DD-BEF3-1E5407509D29}"/>
    <dgm:cxn modelId="{D15A507D-CC15-49BE-9598-954F165E93BA}" type="presParOf" srcId="{E6A4BBF6-4315-43B6-AE82-3574720092E0}" destId="{396A6482-2766-473E-AB1C-57F543975962}" srcOrd="0" destOrd="0" presId="urn:microsoft.com/office/officeart/2008/layout/VerticalCurvedList"/>
    <dgm:cxn modelId="{84FC0E66-3C01-4B53-A15A-C7D887FD7270}" type="presParOf" srcId="{396A6482-2766-473E-AB1C-57F543975962}" destId="{40EABA44-DD30-496D-B6B1-CBBA1EC22AEF}" srcOrd="0" destOrd="0" presId="urn:microsoft.com/office/officeart/2008/layout/VerticalCurvedList"/>
    <dgm:cxn modelId="{C0109828-3414-4A8F-BB46-5CC973A36D10}" type="presParOf" srcId="{40EABA44-DD30-496D-B6B1-CBBA1EC22AEF}" destId="{B9E341CD-36D5-4601-B40E-3A3C66B4FB73}" srcOrd="0" destOrd="0" presId="urn:microsoft.com/office/officeart/2008/layout/VerticalCurvedList"/>
    <dgm:cxn modelId="{0EEBAB6B-7639-405D-AAD7-EAA382FE2A2B}" type="presParOf" srcId="{40EABA44-DD30-496D-B6B1-CBBA1EC22AEF}" destId="{0BC93684-2E51-42BB-9337-763C8105834C}" srcOrd="1" destOrd="0" presId="urn:microsoft.com/office/officeart/2008/layout/VerticalCurvedList"/>
    <dgm:cxn modelId="{33D2AB09-C057-460A-B597-A0951630574E}" type="presParOf" srcId="{40EABA44-DD30-496D-B6B1-CBBA1EC22AEF}" destId="{973C86F3-48D5-4AAA-911C-9BF7F7D28D3B}" srcOrd="2" destOrd="0" presId="urn:microsoft.com/office/officeart/2008/layout/VerticalCurvedList"/>
    <dgm:cxn modelId="{7650FF2E-6BFD-4439-936C-A2BE3A05238E}" type="presParOf" srcId="{40EABA44-DD30-496D-B6B1-CBBA1EC22AEF}" destId="{969C8CF6-6F71-49D6-ACC5-8D379891E4EC}" srcOrd="3" destOrd="0" presId="urn:microsoft.com/office/officeart/2008/layout/VerticalCurvedList"/>
    <dgm:cxn modelId="{A3207E5C-AF2B-48FC-8C27-C1C5BE9781FB}" type="presParOf" srcId="{396A6482-2766-473E-AB1C-57F543975962}" destId="{748501B0-B2EF-4E13-ADA8-0471042C7DF4}" srcOrd="1" destOrd="0" presId="urn:microsoft.com/office/officeart/2008/layout/VerticalCurvedList"/>
    <dgm:cxn modelId="{6C406E14-9D46-42D4-A5A8-26CC4C1E8810}" type="presParOf" srcId="{396A6482-2766-473E-AB1C-57F543975962}" destId="{8FFE4FD2-6F8B-4C62-9A9A-438579110E95}" srcOrd="2" destOrd="0" presId="urn:microsoft.com/office/officeart/2008/layout/VerticalCurvedList"/>
    <dgm:cxn modelId="{C78B8E2A-919B-47F4-8254-4C85DA34E2C3}" type="presParOf" srcId="{8FFE4FD2-6F8B-4C62-9A9A-438579110E95}" destId="{A7EFAAC0-F539-4822-A2BF-2AF89414E524}" srcOrd="0" destOrd="0" presId="urn:microsoft.com/office/officeart/2008/layout/VerticalCurvedList"/>
    <dgm:cxn modelId="{6AD4B129-33A3-4148-B1AB-E1DE8BAB7985}" type="presParOf" srcId="{396A6482-2766-473E-AB1C-57F543975962}" destId="{B4373B1E-35DD-429E-8A2C-E0C72BDD186C}" srcOrd="3" destOrd="0" presId="urn:microsoft.com/office/officeart/2008/layout/VerticalCurvedList"/>
    <dgm:cxn modelId="{5809BFE5-04F7-4C95-A1F7-7A387A526912}" type="presParOf" srcId="{396A6482-2766-473E-AB1C-57F543975962}" destId="{B52D8F90-5CA4-4547-BF60-A8BBA2132BC2}" srcOrd="4" destOrd="0" presId="urn:microsoft.com/office/officeart/2008/layout/VerticalCurvedList"/>
    <dgm:cxn modelId="{E22DCABB-3B5B-4BEC-858B-A7BDA5EFD9F6}" type="presParOf" srcId="{B52D8F90-5CA4-4547-BF60-A8BBA2132BC2}" destId="{E296A7CE-734E-4FAE-B378-6C735AF5628C}" srcOrd="0" destOrd="0" presId="urn:microsoft.com/office/officeart/2008/layout/VerticalCurvedList"/>
    <dgm:cxn modelId="{C0E442F5-83D5-475E-AF78-DBB5802AFA05}" type="presParOf" srcId="{396A6482-2766-473E-AB1C-57F543975962}" destId="{2024A168-5FD0-451A-A99A-F49A2B8FF96E}" srcOrd="5" destOrd="0" presId="urn:microsoft.com/office/officeart/2008/layout/VerticalCurvedList"/>
    <dgm:cxn modelId="{BB929225-3D50-4B6F-9EC9-7ABFB74E2895}" type="presParOf" srcId="{396A6482-2766-473E-AB1C-57F543975962}" destId="{CF5789F8-19ED-4F57-AF9F-B12191A7E3CB}" srcOrd="6" destOrd="0" presId="urn:microsoft.com/office/officeart/2008/layout/VerticalCurvedList"/>
    <dgm:cxn modelId="{0280EE3A-BD5F-4834-AF67-A93141AE1F33}" type="presParOf" srcId="{CF5789F8-19ED-4F57-AF9F-B12191A7E3CB}" destId="{AC99356F-2910-4526-A08C-30C70AB6FD9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A4F1B939-F887-4036-8AAA-788A2DF55D1F}"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fr-FR"/>
        </a:p>
      </dgm:t>
    </dgm:pt>
    <dgm:pt modelId="{46A9B707-220C-4828-8BFC-7A7031693801}">
      <dgm:prSet phldrT="[Texte]"/>
      <dgm:spPr/>
      <dgm:t>
        <a:bodyPr/>
        <a:lstStyle/>
        <a:p>
          <a:r>
            <a:rPr lang="fr-FR" dirty="0"/>
            <a:t>Les méthodes du marché</a:t>
          </a:r>
        </a:p>
      </dgm:t>
    </dgm:pt>
    <dgm:pt modelId="{54FC3DA5-740A-44D4-9351-481B7B8ED2CD}" type="parTrans" cxnId="{ED74C300-D96B-4A99-8890-1C7A48162746}">
      <dgm:prSet/>
      <dgm:spPr/>
      <dgm:t>
        <a:bodyPr/>
        <a:lstStyle/>
        <a:p>
          <a:endParaRPr lang="fr-FR"/>
        </a:p>
      </dgm:t>
    </dgm:pt>
    <dgm:pt modelId="{89ADB9C8-D86D-4C06-A159-48F1EB86FFE4}" type="sibTrans" cxnId="{ED74C300-D96B-4A99-8890-1C7A48162746}">
      <dgm:prSet/>
      <dgm:spPr/>
      <dgm:t>
        <a:bodyPr/>
        <a:lstStyle/>
        <a:p>
          <a:endParaRPr lang="fr-FR"/>
        </a:p>
      </dgm:t>
    </dgm:pt>
    <dgm:pt modelId="{7087A753-6CCD-4E24-BCC1-1653AAF8559E}">
      <dgm:prSet phldrT="[Texte]"/>
      <dgm:spPr/>
      <dgm:t>
        <a:bodyPr/>
        <a:lstStyle/>
        <a:p>
          <a:r>
            <a:rPr lang="fr-FR" dirty="0"/>
            <a:t>Les indicateurs et Tableaux de Bord</a:t>
          </a:r>
        </a:p>
      </dgm:t>
    </dgm:pt>
    <dgm:pt modelId="{D92DDE4F-7D9C-45E0-B826-CE95DDE08037}" type="parTrans" cxnId="{F1E18095-1E3E-41EA-A851-F9A1431D7EF1}">
      <dgm:prSet/>
      <dgm:spPr/>
      <dgm:t>
        <a:bodyPr/>
        <a:lstStyle/>
        <a:p>
          <a:endParaRPr lang="fr-FR"/>
        </a:p>
      </dgm:t>
    </dgm:pt>
    <dgm:pt modelId="{24F6C528-2A35-44A6-843A-BFF9B6B8D0D0}" type="sibTrans" cxnId="{F1E18095-1E3E-41EA-A851-F9A1431D7EF1}">
      <dgm:prSet/>
      <dgm:spPr/>
      <dgm:t>
        <a:bodyPr/>
        <a:lstStyle/>
        <a:p>
          <a:endParaRPr lang="fr-FR"/>
        </a:p>
      </dgm:t>
    </dgm:pt>
    <dgm:pt modelId="{ABC10F8A-022D-45B6-97CB-B4465FB714E0}">
      <dgm:prSet phldrT="[Texte]"/>
      <dgm:spPr/>
      <dgm:t>
        <a:bodyPr/>
        <a:lstStyle/>
        <a:p>
          <a:r>
            <a:rPr lang="fr-FR" dirty="0"/>
            <a:t>Evaluation de la performance </a:t>
          </a:r>
        </a:p>
      </dgm:t>
    </dgm:pt>
    <dgm:pt modelId="{13E4E42C-53B6-49B0-80FD-D33574B13D82}" type="parTrans" cxnId="{11804E61-A81A-4E58-9B95-1D4A16C36996}">
      <dgm:prSet/>
      <dgm:spPr/>
      <dgm:t>
        <a:bodyPr/>
        <a:lstStyle/>
        <a:p>
          <a:endParaRPr lang="fr-FR"/>
        </a:p>
      </dgm:t>
    </dgm:pt>
    <dgm:pt modelId="{A6B3F15B-F8E9-4127-A33B-4E25C7DDF444}" type="sibTrans" cxnId="{11804E61-A81A-4E58-9B95-1D4A16C36996}">
      <dgm:prSet/>
      <dgm:spPr/>
      <dgm:t>
        <a:bodyPr/>
        <a:lstStyle/>
        <a:p>
          <a:endParaRPr lang="fr-FR"/>
        </a:p>
      </dgm:t>
    </dgm:pt>
    <dgm:pt modelId="{94B3745B-8BF7-4443-8EA5-DD3E82F8A72B}" type="pres">
      <dgm:prSet presAssocID="{A4F1B939-F887-4036-8AAA-788A2DF55D1F}" presName="Name0" presStyleCnt="0">
        <dgm:presLayoutVars>
          <dgm:chMax val="7"/>
          <dgm:chPref val="7"/>
          <dgm:dir/>
        </dgm:presLayoutVars>
      </dgm:prSet>
      <dgm:spPr/>
    </dgm:pt>
    <dgm:pt modelId="{68642442-CEA9-4168-92C8-6F3E9A10EB2E}" type="pres">
      <dgm:prSet presAssocID="{A4F1B939-F887-4036-8AAA-788A2DF55D1F}" presName="Name1" presStyleCnt="0"/>
      <dgm:spPr/>
    </dgm:pt>
    <dgm:pt modelId="{562774F8-AA4B-477A-A1C5-994054AA2223}" type="pres">
      <dgm:prSet presAssocID="{A4F1B939-F887-4036-8AAA-788A2DF55D1F}" presName="cycle" presStyleCnt="0"/>
      <dgm:spPr/>
    </dgm:pt>
    <dgm:pt modelId="{B0C36380-9F9F-45CD-99F0-25A1A9C88110}" type="pres">
      <dgm:prSet presAssocID="{A4F1B939-F887-4036-8AAA-788A2DF55D1F}" presName="srcNode" presStyleLbl="node1" presStyleIdx="0" presStyleCnt="3"/>
      <dgm:spPr/>
    </dgm:pt>
    <dgm:pt modelId="{62FAD7CC-2977-4AD3-A913-7DFCC4382FAA}" type="pres">
      <dgm:prSet presAssocID="{A4F1B939-F887-4036-8AAA-788A2DF55D1F}" presName="conn" presStyleLbl="parChTrans1D2" presStyleIdx="0" presStyleCnt="1"/>
      <dgm:spPr/>
    </dgm:pt>
    <dgm:pt modelId="{E1CA46B8-1AA6-4139-A34E-598E7692DBA3}" type="pres">
      <dgm:prSet presAssocID="{A4F1B939-F887-4036-8AAA-788A2DF55D1F}" presName="extraNode" presStyleLbl="node1" presStyleIdx="0" presStyleCnt="3"/>
      <dgm:spPr/>
    </dgm:pt>
    <dgm:pt modelId="{9BD29215-3B3B-45C0-A7E5-14F2F90AC1AC}" type="pres">
      <dgm:prSet presAssocID="{A4F1B939-F887-4036-8AAA-788A2DF55D1F}" presName="dstNode" presStyleLbl="node1" presStyleIdx="0" presStyleCnt="3"/>
      <dgm:spPr/>
    </dgm:pt>
    <dgm:pt modelId="{9F138B36-C742-46AC-A92B-C958E7C0F463}" type="pres">
      <dgm:prSet presAssocID="{46A9B707-220C-4828-8BFC-7A7031693801}" presName="text_1" presStyleLbl="node1" presStyleIdx="0" presStyleCnt="3">
        <dgm:presLayoutVars>
          <dgm:bulletEnabled val="1"/>
        </dgm:presLayoutVars>
      </dgm:prSet>
      <dgm:spPr/>
    </dgm:pt>
    <dgm:pt modelId="{9979EB0C-00EB-48FF-9517-725A5ABF8D11}" type="pres">
      <dgm:prSet presAssocID="{46A9B707-220C-4828-8BFC-7A7031693801}" presName="accent_1" presStyleCnt="0"/>
      <dgm:spPr/>
    </dgm:pt>
    <dgm:pt modelId="{6EE2A770-9493-443D-B41C-ADCF5E9B0C04}" type="pres">
      <dgm:prSet presAssocID="{46A9B707-220C-4828-8BFC-7A7031693801}" presName="accentRepeatNode" presStyleLbl="solidFgAcc1" presStyleIdx="0" presStyleCnt="3" custLinFactNeighborX="-449" custLinFactNeighborY="-1437"/>
      <dgm:spPr/>
    </dgm:pt>
    <dgm:pt modelId="{D7F3E14C-6EBA-44FB-ABE2-CEA30B351550}" type="pres">
      <dgm:prSet presAssocID="{7087A753-6CCD-4E24-BCC1-1653AAF8559E}" presName="text_2" presStyleLbl="node1" presStyleIdx="1" presStyleCnt="3">
        <dgm:presLayoutVars>
          <dgm:bulletEnabled val="1"/>
        </dgm:presLayoutVars>
      </dgm:prSet>
      <dgm:spPr/>
    </dgm:pt>
    <dgm:pt modelId="{5880E682-8624-4ADF-AC18-09D8D2A0820F}" type="pres">
      <dgm:prSet presAssocID="{7087A753-6CCD-4E24-BCC1-1653AAF8559E}" presName="accent_2" presStyleCnt="0"/>
      <dgm:spPr/>
    </dgm:pt>
    <dgm:pt modelId="{4AC6A739-038A-4FD5-9C05-E52F57FCB41A}" type="pres">
      <dgm:prSet presAssocID="{7087A753-6CCD-4E24-BCC1-1653AAF8559E}" presName="accentRepeatNode" presStyleLbl="solidFgAcc1" presStyleIdx="1" presStyleCnt="3" custLinFactNeighborX="-1018" custLinFactNeighborY="482"/>
      <dgm:spPr/>
    </dgm:pt>
    <dgm:pt modelId="{09917BEF-FF1E-4D67-B0AC-E2C6762C126C}" type="pres">
      <dgm:prSet presAssocID="{ABC10F8A-022D-45B6-97CB-B4465FB714E0}" presName="text_3" presStyleLbl="node1" presStyleIdx="2" presStyleCnt="3">
        <dgm:presLayoutVars>
          <dgm:bulletEnabled val="1"/>
        </dgm:presLayoutVars>
      </dgm:prSet>
      <dgm:spPr/>
    </dgm:pt>
    <dgm:pt modelId="{494AB337-BFC1-4B0E-B349-E30F8437FB00}" type="pres">
      <dgm:prSet presAssocID="{ABC10F8A-022D-45B6-97CB-B4465FB714E0}" presName="accent_3" presStyleCnt="0"/>
      <dgm:spPr/>
    </dgm:pt>
    <dgm:pt modelId="{E54D1F07-135C-47BE-ADFB-0532313E8917}" type="pres">
      <dgm:prSet presAssocID="{ABC10F8A-022D-45B6-97CB-B4465FB714E0}" presName="accentRepeatNode" presStyleLbl="solidFgAcc1" presStyleIdx="2" presStyleCnt="3"/>
      <dgm:spPr/>
    </dgm:pt>
  </dgm:ptLst>
  <dgm:cxnLst>
    <dgm:cxn modelId="{ED74C300-D96B-4A99-8890-1C7A48162746}" srcId="{A4F1B939-F887-4036-8AAA-788A2DF55D1F}" destId="{46A9B707-220C-4828-8BFC-7A7031693801}" srcOrd="0" destOrd="0" parTransId="{54FC3DA5-740A-44D4-9351-481B7B8ED2CD}" sibTransId="{89ADB9C8-D86D-4C06-A159-48F1EB86FFE4}"/>
    <dgm:cxn modelId="{11804E61-A81A-4E58-9B95-1D4A16C36996}" srcId="{A4F1B939-F887-4036-8AAA-788A2DF55D1F}" destId="{ABC10F8A-022D-45B6-97CB-B4465FB714E0}" srcOrd="2" destOrd="0" parTransId="{13E4E42C-53B6-49B0-80FD-D33574B13D82}" sibTransId="{A6B3F15B-F8E9-4127-A33B-4E25C7DDF444}"/>
    <dgm:cxn modelId="{2DE7A893-D95A-4B82-80BA-FE613100C99E}" type="presOf" srcId="{46A9B707-220C-4828-8BFC-7A7031693801}" destId="{9F138B36-C742-46AC-A92B-C958E7C0F463}" srcOrd="0" destOrd="0" presId="urn:microsoft.com/office/officeart/2008/layout/VerticalCurvedList"/>
    <dgm:cxn modelId="{F1E18095-1E3E-41EA-A851-F9A1431D7EF1}" srcId="{A4F1B939-F887-4036-8AAA-788A2DF55D1F}" destId="{7087A753-6CCD-4E24-BCC1-1653AAF8559E}" srcOrd="1" destOrd="0" parTransId="{D92DDE4F-7D9C-45E0-B826-CE95DDE08037}" sibTransId="{24F6C528-2A35-44A6-843A-BFF9B6B8D0D0}"/>
    <dgm:cxn modelId="{F12D65AF-6F7E-432E-8DA5-1433DCEB01DA}" type="presOf" srcId="{ABC10F8A-022D-45B6-97CB-B4465FB714E0}" destId="{09917BEF-FF1E-4D67-B0AC-E2C6762C126C}" srcOrd="0" destOrd="0" presId="urn:microsoft.com/office/officeart/2008/layout/VerticalCurvedList"/>
    <dgm:cxn modelId="{1D9208C1-2D51-425D-959E-996721B56E66}" type="presOf" srcId="{89ADB9C8-D86D-4C06-A159-48F1EB86FFE4}" destId="{62FAD7CC-2977-4AD3-A913-7DFCC4382FAA}" srcOrd="0" destOrd="0" presId="urn:microsoft.com/office/officeart/2008/layout/VerticalCurvedList"/>
    <dgm:cxn modelId="{5D23EDEF-9E9A-49B7-9EF5-88A5AB4CD314}" type="presOf" srcId="{7087A753-6CCD-4E24-BCC1-1653AAF8559E}" destId="{D7F3E14C-6EBA-44FB-ABE2-CEA30B351550}" srcOrd="0" destOrd="0" presId="urn:microsoft.com/office/officeart/2008/layout/VerticalCurvedList"/>
    <dgm:cxn modelId="{173CA5F6-6413-42CC-B64B-D848BDD4EF99}" type="presOf" srcId="{A4F1B939-F887-4036-8AAA-788A2DF55D1F}" destId="{94B3745B-8BF7-4443-8EA5-DD3E82F8A72B}" srcOrd="0" destOrd="0" presId="urn:microsoft.com/office/officeart/2008/layout/VerticalCurvedList"/>
    <dgm:cxn modelId="{B06294D1-2F53-4251-9BC7-ECC04A5588F9}" type="presParOf" srcId="{94B3745B-8BF7-4443-8EA5-DD3E82F8A72B}" destId="{68642442-CEA9-4168-92C8-6F3E9A10EB2E}" srcOrd="0" destOrd="0" presId="urn:microsoft.com/office/officeart/2008/layout/VerticalCurvedList"/>
    <dgm:cxn modelId="{E1733668-FD74-4F7E-B132-5AB080384455}" type="presParOf" srcId="{68642442-CEA9-4168-92C8-6F3E9A10EB2E}" destId="{562774F8-AA4B-477A-A1C5-994054AA2223}" srcOrd="0" destOrd="0" presId="urn:microsoft.com/office/officeart/2008/layout/VerticalCurvedList"/>
    <dgm:cxn modelId="{4412657F-5617-4C2E-A14A-9B6F9B4FF621}" type="presParOf" srcId="{562774F8-AA4B-477A-A1C5-994054AA2223}" destId="{B0C36380-9F9F-45CD-99F0-25A1A9C88110}" srcOrd="0" destOrd="0" presId="urn:microsoft.com/office/officeart/2008/layout/VerticalCurvedList"/>
    <dgm:cxn modelId="{038A5B3E-01BB-4E14-A602-343C980EE255}" type="presParOf" srcId="{562774F8-AA4B-477A-A1C5-994054AA2223}" destId="{62FAD7CC-2977-4AD3-A913-7DFCC4382FAA}" srcOrd="1" destOrd="0" presId="urn:microsoft.com/office/officeart/2008/layout/VerticalCurvedList"/>
    <dgm:cxn modelId="{1AE8ED5A-53C9-4A98-A1A4-B0EC533EE697}" type="presParOf" srcId="{562774F8-AA4B-477A-A1C5-994054AA2223}" destId="{E1CA46B8-1AA6-4139-A34E-598E7692DBA3}" srcOrd="2" destOrd="0" presId="urn:microsoft.com/office/officeart/2008/layout/VerticalCurvedList"/>
    <dgm:cxn modelId="{6BDE5F83-F1FD-427F-BDA1-2FBE423D5578}" type="presParOf" srcId="{562774F8-AA4B-477A-A1C5-994054AA2223}" destId="{9BD29215-3B3B-45C0-A7E5-14F2F90AC1AC}" srcOrd="3" destOrd="0" presId="urn:microsoft.com/office/officeart/2008/layout/VerticalCurvedList"/>
    <dgm:cxn modelId="{297A650E-0B13-4ABE-AFDA-65594759FBE3}" type="presParOf" srcId="{68642442-CEA9-4168-92C8-6F3E9A10EB2E}" destId="{9F138B36-C742-46AC-A92B-C958E7C0F463}" srcOrd="1" destOrd="0" presId="urn:microsoft.com/office/officeart/2008/layout/VerticalCurvedList"/>
    <dgm:cxn modelId="{3174DA0C-5210-40CB-8AB8-E4226C7F33F7}" type="presParOf" srcId="{68642442-CEA9-4168-92C8-6F3E9A10EB2E}" destId="{9979EB0C-00EB-48FF-9517-725A5ABF8D11}" srcOrd="2" destOrd="0" presId="urn:microsoft.com/office/officeart/2008/layout/VerticalCurvedList"/>
    <dgm:cxn modelId="{19E12CDD-502A-4FED-A0A3-00C7A4939622}" type="presParOf" srcId="{9979EB0C-00EB-48FF-9517-725A5ABF8D11}" destId="{6EE2A770-9493-443D-B41C-ADCF5E9B0C04}" srcOrd="0" destOrd="0" presId="urn:microsoft.com/office/officeart/2008/layout/VerticalCurvedList"/>
    <dgm:cxn modelId="{12D60227-C8CE-4102-8D1C-4ECA102C461D}" type="presParOf" srcId="{68642442-CEA9-4168-92C8-6F3E9A10EB2E}" destId="{D7F3E14C-6EBA-44FB-ABE2-CEA30B351550}" srcOrd="3" destOrd="0" presId="urn:microsoft.com/office/officeart/2008/layout/VerticalCurvedList"/>
    <dgm:cxn modelId="{C9E1A36D-B8AF-4B47-92C5-43A89B5E889D}" type="presParOf" srcId="{68642442-CEA9-4168-92C8-6F3E9A10EB2E}" destId="{5880E682-8624-4ADF-AC18-09D8D2A0820F}" srcOrd="4" destOrd="0" presId="urn:microsoft.com/office/officeart/2008/layout/VerticalCurvedList"/>
    <dgm:cxn modelId="{185D4D73-3D7A-40D8-A27B-EF9DB6350432}" type="presParOf" srcId="{5880E682-8624-4ADF-AC18-09D8D2A0820F}" destId="{4AC6A739-038A-4FD5-9C05-E52F57FCB41A}" srcOrd="0" destOrd="0" presId="urn:microsoft.com/office/officeart/2008/layout/VerticalCurvedList"/>
    <dgm:cxn modelId="{1F7BB9C3-9783-49D7-BADF-A492F0ABE4B7}" type="presParOf" srcId="{68642442-CEA9-4168-92C8-6F3E9A10EB2E}" destId="{09917BEF-FF1E-4D67-B0AC-E2C6762C126C}" srcOrd="5" destOrd="0" presId="urn:microsoft.com/office/officeart/2008/layout/VerticalCurvedList"/>
    <dgm:cxn modelId="{91045188-B73B-4EAF-AF30-3AE9B386901F}" type="presParOf" srcId="{68642442-CEA9-4168-92C8-6F3E9A10EB2E}" destId="{494AB337-BFC1-4B0E-B349-E30F8437FB00}" srcOrd="6" destOrd="0" presId="urn:microsoft.com/office/officeart/2008/layout/VerticalCurvedList"/>
    <dgm:cxn modelId="{B35E198B-E3D9-40E9-B0B7-9E4BF7C5470D}" type="presParOf" srcId="{494AB337-BFC1-4B0E-B349-E30F8437FB00}" destId="{E54D1F07-135C-47BE-ADFB-0532313E891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3844FED-ABBC-4CD8-A1FA-D95925C14D9E}" type="doc">
      <dgm:prSet loTypeId="urn:microsoft.com/office/officeart/2008/layout/VerticalCurvedList" loCatId="list" qsTypeId="urn:microsoft.com/office/officeart/2005/8/quickstyle/3d1" qsCatId="3D" csTypeId="urn:microsoft.com/office/officeart/2005/8/colors/accent1_2" csCatId="accent1" phldr="1"/>
      <dgm:spPr/>
      <dgm:t>
        <a:bodyPr/>
        <a:lstStyle/>
        <a:p>
          <a:endParaRPr lang="fr-FR"/>
        </a:p>
      </dgm:t>
    </dgm:pt>
    <dgm:pt modelId="{999042FE-947D-4568-B7AC-6D1B52C6A5FC}">
      <dgm:prSet phldrT="[Texte]"/>
      <dgm:spPr/>
      <dgm:t>
        <a:bodyPr/>
        <a:lstStyle/>
        <a:p>
          <a:r>
            <a:rPr lang="fr-FR" dirty="0"/>
            <a:t>Introduction</a:t>
          </a:r>
        </a:p>
      </dgm:t>
    </dgm:pt>
    <dgm:pt modelId="{582AC793-18A2-461E-965B-B86C17EC59AD}" type="parTrans" cxnId="{00022925-4E90-4F48-9022-2A6337DE8116}">
      <dgm:prSet/>
      <dgm:spPr/>
      <dgm:t>
        <a:bodyPr/>
        <a:lstStyle/>
        <a:p>
          <a:endParaRPr lang="fr-FR"/>
        </a:p>
      </dgm:t>
    </dgm:pt>
    <dgm:pt modelId="{C5DB37B3-9381-4892-B8A9-C6E975EFDE82}" type="sibTrans" cxnId="{00022925-4E90-4F48-9022-2A6337DE8116}">
      <dgm:prSet/>
      <dgm:spPr/>
      <dgm:t>
        <a:bodyPr/>
        <a:lstStyle/>
        <a:p>
          <a:endParaRPr lang="fr-FR"/>
        </a:p>
      </dgm:t>
    </dgm:pt>
    <dgm:pt modelId="{22C9DA7E-77F6-486E-91BF-2F58A4B2452B}">
      <dgm:prSet phldrT="[Texte]"/>
      <dgm:spPr/>
      <dgm:t>
        <a:bodyPr/>
        <a:lstStyle/>
        <a:p>
          <a:r>
            <a:rPr lang="fr-FR" dirty="0">
              <a:solidFill>
                <a:schemeClr val="accent1">
                  <a:lumMod val="60000"/>
                  <a:lumOff val="40000"/>
                </a:schemeClr>
              </a:solidFill>
            </a:rPr>
            <a:t>La gouvernance du SI</a:t>
          </a:r>
        </a:p>
      </dgm:t>
    </dgm:pt>
    <dgm:pt modelId="{FBBC0BC2-E85A-44CF-B6F7-47DA51D011FD}" type="parTrans" cxnId="{52B53A3C-710D-4517-A5DA-BCA3041C4363}">
      <dgm:prSet/>
      <dgm:spPr/>
      <dgm:t>
        <a:bodyPr/>
        <a:lstStyle/>
        <a:p>
          <a:endParaRPr lang="fr-FR"/>
        </a:p>
      </dgm:t>
    </dgm:pt>
    <dgm:pt modelId="{E1B21234-92AC-4CA9-AF37-5F52448A6F0C}" type="sibTrans" cxnId="{52B53A3C-710D-4517-A5DA-BCA3041C4363}">
      <dgm:prSet/>
      <dgm:spPr/>
      <dgm:t>
        <a:bodyPr/>
        <a:lstStyle/>
        <a:p>
          <a:endParaRPr lang="fr-FR"/>
        </a:p>
      </dgm:t>
    </dgm:pt>
    <dgm:pt modelId="{16E7FFF7-3E78-417F-BB5E-08549645E185}">
      <dgm:prSet phldrT="[Texte]"/>
      <dgm:spPr/>
      <dgm:t>
        <a:bodyPr/>
        <a:lstStyle/>
        <a:p>
          <a:r>
            <a:rPr lang="fr-FR" dirty="0">
              <a:solidFill>
                <a:schemeClr val="accent1">
                  <a:lumMod val="60000"/>
                  <a:lumOff val="40000"/>
                </a:schemeClr>
              </a:solidFill>
            </a:rPr>
            <a:t>La performance du SI</a:t>
          </a:r>
        </a:p>
      </dgm:t>
    </dgm:pt>
    <dgm:pt modelId="{8882236B-457E-4A8F-B93B-69F3268974B6}" type="parTrans" cxnId="{7D355B45-4CE1-4EE1-A94B-430FCEF2C66B}">
      <dgm:prSet/>
      <dgm:spPr/>
      <dgm:t>
        <a:bodyPr/>
        <a:lstStyle/>
        <a:p>
          <a:endParaRPr lang="fr-FR"/>
        </a:p>
      </dgm:t>
    </dgm:pt>
    <dgm:pt modelId="{34C3DA59-4D8A-430A-AB49-1E62E52C0BF1}" type="sibTrans" cxnId="{7D355B45-4CE1-4EE1-A94B-430FCEF2C66B}">
      <dgm:prSet/>
      <dgm:spPr/>
      <dgm:t>
        <a:bodyPr/>
        <a:lstStyle/>
        <a:p>
          <a:endParaRPr lang="fr-FR"/>
        </a:p>
      </dgm:t>
    </dgm:pt>
    <dgm:pt modelId="{89BF0144-4F91-498A-852B-6CA13965C641}">
      <dgm:prSet phldrT="[Texte]"/>
      <dgm:spPr/>
      <dgm:t>
        <a:bodyPr/>
        <a:lstStyle/>
        <a:p>
          <a:r>
            <a:rPr lang="fr-FR" dirty="0">
              <a:solidFill>
                <a:schemeClr val="accent1">
                  <a:lumMod val="60000"/>
                  <a:lumOff val="40000"/>
                </a:schemeClr>
              </a:solidFill>
            </a:rPr>
            <a:t>Indicateurs et tableaux de bord</a:t>
          </a:r>
        </a:p>
      </dgm:t>
    </dgm:pt>
    <dgm:pt modelId="{89CB51F3-2116-4A85-A858-649B8B927335}" type="parTrans" cxnId="{ADF1D031-9E38-49B6-A1F5-5BF4AA50996B}">
      <dgm:prSet/>
      <dgm:spPr/>
      <dgm:t>
        <a:bodyPr/>
        <a:lstStyle/>
        <a:p>
          <a:endParaRPr lang="fr-FR"/>
        </a:p>
      </dgm:t>
    </dgm:pt>
    <dgm:pt modelId="{E3A54C4A-B816-454B-89A2-330D8B4F875C}" type="sibTrans" cxnId="{ADF1D031-9E38-49B6-A1F5-5BF4AA50996B}">
      <dgm:prSet/>
      <dgm:spPr/>
      <dgm:t>
        <a:bodyPr/>
        <a:lstStyle/>
        <a:p>
          <a:endParaRPr lang="fr-FR"/>
        </a:p>
      </dgm:t>
    </dgm:pt>
    <dgm:pt modelId="{010F0E4E-9C22-424F-B925-463186834E73}">
      <dgm:prSet phldrT="[Texte]"/>
      <dgm:spPr/>
      <dgm:t>
        <a:bodyPr/>
        <a:lstStyle/>
        <a:p>
          <a:r>
            <a:rPr lang="fr-FR" dirty="0">
              <a:solidFill>
                <a:schemeClr val="accent1">
                  <a:lumMod val="60000"/>
                  <a:lumOff val="40000"/>
                </a:schemeClr>
              </a:solidFill>
            </a:rPr>
            <a:t>Evaluation de la performance</a:t>
          </a:r>
        </a:p>
      </dgm:t>
    </dgm:pt>
    <dgm:pt modelId="{5FD485FF-F12B-4B97-9667-2D9324C5ADA5}" type="parTrans" cxnId="{20270CDF-E029-47DE-94DE-17DC69686C86}">
      <dgm:prSet/>
      <dgm:spPr/>
      <dgm:t>
        <a:bodyPr/>
        <a:lstStyle/>
        <a:p>
          <a:endParaRPr lang="fr-FR"/>
        </a:p>
      </dgm:t>
    </dgm:pt>
    <dgm:pt modelId="{99D8EC77-05C0-42DD-BEF3-1E5407509D29}" type="sibTrans" cxnId="{20270CDF-E029-47DE-94DE-17DC69686C86}">
      <dgm:prSet/>
      <dgm:spPr/>
      <dgm:t>
        <a:bodyPr/>
        <a:lstStyle/>
        <a:p>
          <a:endParaRPr lang="fr-FR"/>
        </a:p>
      </dgm:t>
    </dgm:pt>
    <dgm:pt modelId="{CDE90986-ADF6-4EF3-AE0E-95E97648E10E}">
      <dgm:prSet phldrT="[Texte]"/>
      <dgm:spPr/>
      <dgm:t>
        <a:bodyPr/>
        <a:lstStyle/>
        <a:p>
          <a:r>
            <a:rPr lang="fr-FR" dirty="0">
              <a:solidFill>
                <a:schemeClr val="accent1">
                  <a:lumMod val="60000"/>
                  <a:lumOff val="40000"/>
                </a:schemeClr>
              </a:solidFill>
            </a:rPr>
            <a:t>Le fonction informatique dans l’organisation</a:t>
          </a:r>
        </a:p>
      </dgm:t>
    </dgm:pt>
    <dgm:pt modelId="{FF1BFBD4-0F51-43D7-A386-201824A1D5C1}" type="parTrans" cxnId="{2C4B6594-025B-4F54-8C76-000E6CB622CC}">
      <dgm:prSet/>
      <dgm:spPr/>
      <dgm:t>
        <a:bodyPr/>
        <a:lstStyle/>
        <a:p>
          <a:endParaRPr lang="fr-FR"/>
        </a:p>
      </dgm:t>
    </dgm:pt>
    <dgm:pt modelId="{80E49793-8A61-431B-A462-14A08EB35925}" type="sibTrans" cxnId="{2C4B6594-025B-4F54-8C76-000E6CB622CC}">
      <dgm:prSet/>
      <dgm:spPr/>
      <dgm:t>
        <a:bodyPr/>
        <a:lstStyle/>
        <a:p>
          <a:endParaRPr lang="fr-FR"/>
        </a:p>
      </dgm:t>
    </dgm:pt>
    <dgm:pt modelId="{156CCEF5-642E-4B79-91BD-2B8D9CF517A9}">
      <dgm:prSet phldrT="[Texte]"/>
      <dgm:spPr/>
      <dgm:t>
        <a:bodyPr/>
        <a:lstStyle/>
        <a:p>
          <a:r>
            <a:rPr lang="fr-FR" dirty="0">
              <a:solidFill>
                <a:schemeClr val="accent1">
                  <a:lumMod val="60000"/>
                  <a:lumOff val="40000"/>
                </a:schemeClr>
              </a:solidFill>
            </a:rPr>
            <a:t>La gouvernance </a:t>
          </a:r>
        </a:p>
      </dgm:t>
    </dgm:pt>
    <dgm:pt modelId="{CD871BDE-D07C-4D48-9EE7-6CE5D73EC08A}" type="parTrans" cxnId="{88499CA8-51D4-49F4-A310-31590C39D226}">
      <dgm:prSet/>
      <dgm:spPr/>
      <dgm:t>
        <a:bodyPr/>
        <a:lstStyle/>
        <a:p>
          <a:endParaRPr lang="fr-FR"/>
        </a:p>
      </dgm:t>
    </dgm:pt>
    <dgm:pt modelId="{9DFDDB38-C670-4815-A5FF-203A6932B546}" type="sibTrans" cxnId="{88499CA8-51D4-49F4-A310-31590C39D226}">
      <dgm:prSet/>
      <dgm:spPr/>
      <dgm:t>
        <a:bodyPr/>
        <a:lstStyle/>
        <a:p>
          <a:endParaRPr lang="fr-FR"/>
        </a:p>
      </dgm:t>
    </dgm:pt>
    <dgm:pt modelId="{E6A4BBF6-4315-43B6-AE82-3574720092E0}" type="pres">
      <dgm:prSet presAssocID="{F3844FED-ABBC-4CD8-A1FA-D95925C14D9E}" presName="Name0" presStyleCnt="0">
        <dgm:presLayoutVars>
          <dgm:chMax val="7"/>
          <dgm:chPref val="7"/>
          <dgm:dir/>
        </dgm:presLayoutVars>
      </dgm:prSet>
      <dgm:spPr/>
    </dgm:pt>
    <dgm:pt modelId="{396A6482-2766-473E-AB1C-57F543975962}" type="pres">
      <dgm:prSet presAssocID="{F3844FED-ABBC-4CD8-A1FA-D95925C14D9E}" presName="Name1" presStyleCnt="0"/>
      <dgm:spPr/>
    </dgm:pt>
    <dgm:pt modelId="{40EABA44-DD30-496D-B6B1-CBBA1EC22AEF}" type="pres">
      <dgm:prSet presAssocID="{F3844FED-ABBC-4CD8-A1FA-D95925C14D9E}" presName="cycle" presStyleCnt="0"/>
      <dgm:spPr/>
    </dgm:pt>
    <dgm:pt modelId="{B9E341CD-36D5-4601-B40E-3A3C66B4FB73}" type="pres">
      <dgm:prSet presAssocID="{F3844FED-ABBC-4CD8-A1FA-D95925C14D9E}" presName="srcNode" presStyleLbl="node1" presStyleIdx="0" presStyleCnt="3"/>
      <dgm:spPr/>
    </dgm:pt>
    <dgm:pt modelId="{0BC93684-2E51-42BB-9337-763C8105834C}" type="pres">
      <dgm:prSet presAssocID="{F3844FED-ABBC-4CD8-A1FA-D95925C14D9E}" presName="conn" presStyleLbl="parChTrans1D2" presStyleIdx="0" presStyleCnt="1"/>
      <dgm:spPr/>
    </dgm:pt>
    <dgm:pt modelId="{973C86F3-48D5-4AAA-911C-9BF7F7D28D3B}" type="pres">
      <dgm:prSet presAssocID="{F3844FED-ABBC-4CD8-A1FA-D95925C14D9E}" presName="extraNode" presStyleLbl="node1" presStyleIdx="0" presStyleCnt="3"/>
      <dgm:spPr/>
    </dgm:pt>
    <dgm:pt modelId="{969C8CF6-6F71-49D6-ACC5-8D379891E4EC}" type="pres">
      <dgm:prSet presAssocID="{F3844FED-ABBC-4CD8-A1FA-D95925C14D9E}" presName="dstNode" presStyleLbl="node1" presStyleIdx="0" presStyleCnt="3"/>
      <dgm:spPr/>
    </dgm:pt>
    <dgm:pt modelId="{748501B0-B2EF-4E13-ADA8-0471042C7DF4}" type="pres">
      <dgm:prSet presAssocID="{999042FE-947D-4568-B7AC-6D1B52C6A5FC}" presName="text_1" presStyleLbl="node1" presStyleIdx="0" presStyleCnt="3">
        <dgm:presLayoutVars>
          <dgm:bulletEnabled val="1"/>
        </dgm:presLayoutVars>
      </dgm:prSet>
      <dgm:spPr/>
    </dgm:pt>
    <dgm:pt modelId="{8FFE4FD2-6F8B-4C62-9A9A-438579110E95}" type="pres">
      <dgm:prSet presAssocID="{999042FE-947D-4568-B7AC-6D1B52C6A5FC}" presName="accent_1" presStyleCnt="0"/>
      <dgm:spPr/>
    </dgm:pt>
    <dgm:pt modelId="{A7EFAAC0-F539-4822-A2BF-2AF89414E524}" type="pres">
      <dgm:prSet presAssocID="{999042FE-947D-4568-B7AC-6D1B52C6A5FC}" presName="accentRepeatNode" presStyleLbl="solidFgAcc1" presStyleIdx="0" presStyleCnt="3" custLinFactNeighborX="1970" custLinFactNeighborY="-2693"/>
      <dgm:spPr/>
    </dgm:pt>
    <dgm:pt modelId="{B4373B1E-35DD-429E-8A2C-E0C72BDD186C}" type="pres">
      <dgm:prSet presAssocID="{22C9DA7E-77F6-486E-91BF-2F58A4B2452B}" presName="text_2" presStyleLbl="node1" presStyleIdx="1" presStyleCnt="3">
        <dgm:presLayoutVars>
          <dgm:bulletEnabled val="1"/>
        </dgm:presLayoutVars>
      </dgm:prSet>
      <dgm:spPr/>
    </dgm:pt>
    <dgm:pt modelId="{B52D8F90-5CA4-4547-BF60-A8BBA2132BC2}" type="pres">
      <dgm:prSet presAssocID="{22C9DA7E-77F6-486E-91BF-2F58A4B2452B}" presName="accent_2" presStyleCnt="0"/>
      <dgm:spPr/>
    </dgm:pt>
    <dgm:pt modelId="{E296A7CE-734E-4FAE-B378-6C735AF5628C}" type="pres">
      <dgm:prSet presAssocID="{22C9DA7E-77F6-486E-91BF-2F58A4B2452B}" presName="accentRepeatNode" presStyleLbl="solidFgAcc1" presStyleIdx="1" presStyleCnt="3" custLinFactNeighborX="-2227" custLinFactNeighborY="3591"/>
      <dgm:spPr/>
    </dgm:pt>
    <dgm:pt modelId="{2024A168-5FD0-451A-A99A-F49A2B8FF96E}" type="pres">
      <dgm:prSet presAssocID="{16E7FFF7-3E78-417F-BB5E-08549645E185}" presName="text_3" presStyleLbl="node1" presStyleIdx="2" presStyleCnt="3">
        <dgm:presLayoutVars>
          <dgm:bulletEnabled val="1"/>
        </dgm:presLayoutVars>
      </dgm:prSet>
      <dgm:spPr/>
    </dgm:pt>
    <dgm:pt modelId="{CF5789F8-19ED-4F57-AF9F-B12191A7E3CB}" type="pres">
      <dgm:prSet presAssocID="{16E7FFF7-3E78-417F-BB5E-08549645E185}" presName="accent_3" presStyleCnt="0"/>
      <dgm:spPr/>
    </dgm:pt>
    <dgm:pt modelId="{AC99356F-2910-4526-A08C-30C70AB6FD9B}" type="pres">
      <dgm:prSet presAssocID="{16E7FFF7-3E78-417F-BB5E-08549645E185}" presName="accentRepeatNode" presStyleLbl="solidFgAcc1" presStyleIdx="2" presStyleCnt="3"/>
      <dgm:spPr/>
    </dgm:pt>
  </dgm:ptLst>
  <dgm:cxnLst>
    <dgm:cxn modelId="{5CFF1A19-B92D-465E-B667-8CF557DE4A8A}" type="presOf" srcId="{CDE90986-ADF6-4EF3-AE0E-95E97648E10E}" destId="{B4373B1E-35DD-429E-8A2C-E0C72BDD186C}" srcOrd="0" destOrd="1" presId="urn:microsoft.com/office/officeart/2008/layout/VerticalCurvedList"/>
    <dgm:cxn modelId="{FC05A824-3BDD-40DC-98B7-9B26A3AC4107}" type="presOf" srcId="{89BF0144-4F91-498A-852B-6CA13965C641}" destId="{2024A168-5FD0-451A-A99A-F49A2B8FF96E}" srcOrd="0" destOrd="1" presId="urn:microsoft.com/office/officeart/2008/layout/VerticalCurvedList"/>
    <dgm:cxn modelId="{00022925-4E90-4F48-9022-2A6337DE8116}" srcId="{F3844FED-ABBC-4CD8-A1FA-D95925C14D9E}" destId="{999042FE-947D-4568-B7AC-6D1B52C6A5FC}" srcOrd="0" destOrd="0" parTransId="{582AC793-18A2-461E-965B-B86C17EC59AD}" sibTransId="{C5DB37B3-9381-4892-B8A9-C6E975EFDE82}"/>
    <dgm:cxn modelId="{ADF1D031-9E38-49B6-A1F5-5BF4AA50996B}" srcId="{16E7FFF7-3E78-417F-BB5E-08549645E185}" destId="{89BF0144-4F91-498A-852B-6CA13965C641}" srcOrd="0" destOrd="0" parTransId="{89CB51F3-2116-4A85-A858-649B8B927335}" sibTransId="{E3A54C4A-B816-454B-89A2-330D8B4F875C}"/>
    <dgm:cxn modelId="{52B53A3C-710D-4517-A5DA-BCA3041C4363}" srcId="{F3844FED-ABBC-4CD8-A1FA-D95925C14D9E}" destId="{22C9DA7E-77F6-486E-91BF-2F58A4B2452B}" srcOrd="1" destOrd="0" parTransId="{FBBC0BC2-E85A-44CF-B6F7-47DA51D011FD}" sibTransId="{E1B21234-92AC-4CA9-AF37-5F52448A6F0C}"/>
    <dgm:cxn modelId="{A025EE42-4D8F-48A3-847F-414CB97FAC48}" type="presOf" srcId="{999042FE-947D-4568-B7AC-6D1B52C6A5FC}" destId="{748501B0-B2EF-4E13-ADA8-0471042C7DF4}" srcOrd="0" destOrd="0" presId="urn:microsoft.com/office/officeart/2008/layout/VerticalCurvedList"/>
    <dgm:cxn modelId="{7D355B45-4CE1-4EE1-A94B-430FCEF2C66B}" srcId="{F3844FED-ABBC-4CD8-A1FA-D95925C14D9E}" destId="{16E7FFF7-3E78-417F-BB5E-08549645E185}" srcOrd="2" destOrd="0" parTransId="{8882236B-457E-4A8F-B93B-69F3268974B6}" sibTransId="{34C3DA59-4D8A-430A-AB49-1E62E52C0BF1}"/>
    <dgm:cxn modelId="{64C54790-291A-4034-8D8C-E2B5ACCAEFEE}" type="presOf" srcId="{16E7FFF7-3E78-417F-BB5E-08549645E185}" destId="{2024A168-5FD0-451A-A99A-F49A2B8FF96E}" srcOrd="0" destOrd="0" presId="urn:microsoft.com/office/officeart/2008/layout/VerticalCurvedList"/>
    <dgm:cxn modelId="{2C4B6594-025B-4F54-8C76-000E6CB622CC}" srcId="{22C9DA7E-77F6-486E-91BF-2F58A4B2452B}" destId="{CDE90986-ADF6-4EF3-AE0E-95E97648E10E}" srcOrd="0" destOrd="0" parTransId="{FF1BFBD4-0F51-43D7-A386-201824A1D5C1}" sibTransId="{80E49793-8A61-431B-A462-14A08EB35925}"/>
    <dgm:cxn modelId="{719C9C96-4C7B-493F-AE52-8800B2994BDB}" type="presOf" srcId="{22C9DA7E-77F6-486E-91BF-2F58A4B2452B}" destId="{B4373B1E-35DD-429E-8A2C-E0C72BDD186C}" srcOrd="0" destOrd="0" presId="urn:microsoft.com/office/officeart/2008/layout/VerticalCurvedList"/>
    <dgm:cxn modelId="{CF44E397-C32B-4967-98AD-552A31263081}" type="presOf" srcId="{C5DB37B3-9381-4892-B8A9-C6E975EFDE82}" destId="{0BC93684-2E51-42BB-9337-763C8105834C}" srcOrd="0" destOrd="0" presId="urn:microsoft.com/office/officeart/2008/layout/VerticalCurvedList"/>
    <dgm:cxn modelId="{7A134AA2-DB6F-4FC0-91FF-2FD3BB7E92E5}" type="presOf" srcId="{F3844FED-ABBC-4CD8-A1FA-D95925C14D9E}" destId="{E6A4BBF6-4315-43B6-AE82-3574720092E0}" srcOrd="0" destOrd="0" presId="urn:microsoft.com/office/officeart/2008/layout/VerticalCurvedList"/>
    <dgm:cxn modelId="{88499CA8-51D4-49F4-A310-31590C39D226}" srcId="{22C9DA7E-77F6-486E-91BF-2F58A4B2452B}" destId="{156CCEF5-642E-4B79-91BD-2B8D9CF517A9}" srcOrd="1" destOrd="0" parTransId="{CD871BDE-D07C-4D48-9EE7-6CE5D73EC08A}" sibTransId="{9DFDDB38-C670-4815-A5FF-203A6932B546}"/>
    <dgm:cxn modelId="{AEA4B3B4-CE62-4A2E-A868-180EDFC7180E}" type="presOf" srcId="{156CCEF5-642E-4B79-91BD-2B8D9CF517A9}" destId="{B4373B1E-35DD-429E-8A2C-E0C72BDD186C}" srcOrd="0" destOrd="2" presId="urn:microsoft.com/office/officeart/2008/layout/VerticalCurvedList"/>
    <dgm:cxn modelId="{C1ED5AB8-78E2-4A7A-953E-2D63D8F0C5E5}" type="presOf" srcId="{010F0E4E-9C22-424F-B925-463186834E73}" destId="{2024A168-5FD0-451A-A99A-F49A2B8FF96E}" srcOrd="0" destOrd="2" presId="urn:microsoft.com/office/officeart/2008/layout/VerticalCurvedList"/>
    <dgm:cxn modelId="{20270CDF-E029-47DE-94DE-17DC69686C86}" srcId="{16E7FFF7-3E78-417F-BB5E-08549645E185}" destId="{010F0E4E-9C22-424F-B925-463186834E73}" srcOrd="1" destOrd="0" parTransId="{5FD485FF-F12B-4B97-9667-2D9324C5ADA5}" sibTransId="{99D8EC77-05C0-42DD-BEF3-1E5407509D29}"/>
    <dgm:cxn modelId="{D15A507D-CC15-49BE-9598-954F165E93BA}" type="presParOf" srcId="{E6A4BBF6-4315-43B6-AE82-3574720092E0}" destId="{396A6482-2766-473E-AB1C-57F543975962}" srcOrd="0" destOrd="0" presId="urn:microsoft.com/office/officeart/2008/layout/VerticalCurvedList"/>
    <dgm:cxn modelId="{84FC0E66-3C01-4B53-A15A-C7D887FD7270}" type="presParOf" srcId="{396A6482-2766-473E-AB1C-57F543975962}" destId="{40EABA44-DD30-496D-B6B1-CBBA1EC22AEF}" srcOrd="0" destOrd="0" presId="urn:microsoft.com/office/officeart/2008/layout/VerticalCurvedList"/>
    <dgm:cxn modelId="{C0109828-3414-4A8F-BB46-5CC973A36D10}" type="presParOf" srcId="{40EABA44-DD30-496D-B6B1-CBBA1EC22AEF}" destId="{B9E341CD-36D5-4601-B40E-3A3C66B4FB73}" srcOrd="0" destOrd="0" presId="urn:microsoft.com/office/officeart/2008/layout/VerticalCurvedList"/>
    <dgm:cxn modelId="{0EEBAB6B-7639-405D-AAD7-EAA382FE2A2B}" type="presParOf" srcId="{40EABA44-DD30-496D-B6B1-CBBA1EC22AEF}" destId="{0BC93684-2E51-42BB-9337-763C8105834C}" srcOrd="1" destOrd="0" presId="urn:microsoft.com/office/officeart/2008/layout/VerticalCurvedList"/>
    <dgm:cxn modelId="{33D2AB09-C057-460A-B597-A0951630574E}" type="presParOf" srcId="{40EABA44-DD30-496D-B6B1-CBBA1EC22AEF}" destId="{973C86F3-48D5-4AAA-911C-9BF7F7D28D3B}" srcOrd="2" destOrd="0" presId="urn:microsoft.com/office/officeart/2008/layout/VerticalCurvedList"/>
    <dgm:cxn modelId="{7650FF2E-6BFD-4439-936C-A2BE3A05238E}" type="presParOf" srcId="{40EABA44-DD30-496D-B6B1-CBBA1EC22AEF}" destId="{969C8CF6-6F71-49D6-ACC5-8D379891E4EC}" srcOrd="3" destOrd="0" presId="urn:microsoft.com/office/officeart/2008/layout/VerticalCurvedList"/>
    <dgm:cxn modelId="{A3207E5C-AF2B-48FC-8C27-C1C5BE9781FB}" type="presParOf" srcId="{396A6482-2766-473E-AB1C-57F543975962}" destId="{748501B0-B2EF-4E13-ADA8-0471042C7DF4}" srcOrd="1" destOrd="0" presId="urn:microsoft.com/office/officeart/2008/layout/VerticalCurvedList"/>
    <dgm:cxn modelId="{6C406E14-9D46-42D4-A5A8-26CC4C1E8810}" type="presParOf" srcId="{396A6482-2766-473E-AB1C-57F543975962}" destId="{8FFE4FD2-6F8B-4C62-9A9A-438579110E95}" srcOrd="2" destOrd="0" presId="urn:microsoft.com/office/officeart/2008/layout/VerticalCurvedList"/>
    <dgm:cxn modelId="{C78B8E2A-919B-47F4-8254-4C85DA34E2C3}" type="presParOf" srcId="{8FFE4FD2-6F8B-4C62-9A9A-438579110E95}" destId="{A7EFAAC0-F539-4822-A2BF-2AF89414E524}" srcOrd="0" destOrd="0" presId="urn:microsoft.com/office/officeart/2008/layout/VerticalCurvedList"/>
    <dgm:cxn modelId="{6AD4B129-33A3-4148-B1AB-E1DE8BAB7985}" type="presParOf" srcId="{396A6482-2766-473E-AB1C-57F543975962}" destId="{B4373B1E-35DD-429E-8A2C-E0C72BDD186C}" srcOrd="3" destOrd="0" presId="urn:microsoft.com/office/officeart/2008/layout/VerticalCurvedList"/>
    <dgm:cxn modelId="{5809BFE5-04F7-4C95-A1F7-7A387A526912}" type="presParOf" srcId="{396A6482-2766-473E-AB1C-57F543975962}" destId="{B52D8F90-5CA4-4547-BF60-A8BBA2132BC2}" srcOrd="4" destOrd="0" presId="urn:microsoft.com/office/officeart/2008/layout/VerticalCurvedList"/>
    <dgm:cxn modelId="{E22DCABB-3B5B-4BEC-858B-A7BDA5EFD9F6}" type="presParOf" srcId="{B52D8F90-5CA4-4547-BF60-A8BBA2132BC2}" destId="{E296A7CE-734E-4FAE-B378-6C735AF5628C}" srcOrd="0" destOrd="0" presId="urn:microsoft.com/office/officeart/2008/layout/VerticalCurvedList"/>
    <dgm:cxn modelId="{C0E442F5-83D5-475E-AF78-DBB5802AFA05}" type="presParOf" srcId="{396A6482-2766-473E-AB1C-57F543975962}" destId="{2024A168-5FD0-451A-A99A-F49A2B8FF96E}" srcOrd="5" destOrd="0" presId="urn:microsoft.com/office/officeart/2008/layout/VerticalCurvedList"/>
    <dgm:cxn modelId="{BB929225-3D50-4B6F-9EC9-7ABFB74E2895}" type="presParOf" srcId="{396A6482-2766-473E-AB1C-57F543975962}" destId="{CF5789F8-19ED-4F57-AF9F-B12191A7E3CB}" srcOrd="6" destOrd="0" presId="urn:microsoft.com/office/officeart/2008/layout/VerticalCurvedList"/>
    <dgm:cxn modelId="{0280EE3A-BD5F-4834-AF67-A93141AE1F33}" type="presParOf" srcId="{CF5789F8-19ED-4F57-AF9F-B12191A7E3CB}" destId="{AC99356F-2910-4526-A08C-30C70AB6FD9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3844FED-ABBC-4CD8-A1FA-D95925C14D9E}" type="doc">
      <dgm:prSet loTypeId="urn:microsoft.com/office/officeart/2008/layout/VerticalCurvedList" loCatId="list" qsTypeId="urn:microsoft.com/office/officeart/2005/8/quickstyle/3d1" qsCatId="3D" csTypeId="urn:microsoft.com/office/officeart/2005/8/colors/accent1_2" csCatId="accent1" phldr="1"/>
      <dgm:spPr/>
      <dgm:t>
        <a:bodyPr/>
        <a:lstStyle/>
        <a:p>
          <a:endParaRPr lang="fr-FR"/>
        </a:p>
      </dgm:t>
    </dgm:pt>
    <dgm:pt modelId="{999042FE-947D-4568-B7AC-6D1B52C6A5FC}">
      <dgm:prSet phldrT="[Texte]"/>
      <dgm:spPr/>
      <dgm:t>
        <a:bodyPr/>
        <a:lstStyle/>
        <a:p>
          <a:r>
            <a:rPr lang="fr-FR" dirty="0"/>
            <a:t>Objectifs du module</a:t>
          </a:r>
        </a:p>
      </dgm:t>
    </dgm:pt>
    <dgm:pt modelId="{582AC793-18A2-461E-965B-B86C17EC59AD}" type="parTrans" cxnId="{00022925-4E90-4F48-9022-2A6337DE8116}">
      <dgm:prSet/>
      <dgm:spPr/>
      <dgm:t>
        <a:bodyPr/>
        <a:lstStyle/>
        <a:p>
          <a:endParaRPr lang="fr-FR"/>
        </a:p>
      </dgm:t>
    </dgm:pt>
    <dgm:pt modelId="{C5DB37B3-9381-4892-B8A9-C6E975EFDE82}" type="sibTrans" cxnId="{00022925-4E90-4F48-9022-2A6337DE8116}">
      <dgm:prSet/>
      <dgm:spPr/>
      <dgm:t>
        <a:bodyPr/>
        <a:lstStyle/>
        <a:p>
          <a:endParaRPr lang="fr-FR"/>
        </a:p>
      </dgm:t>
    </dgm:pt>
    <dgm:pt modelId="{22731DEE-9C7C-4D8F-88B2-1A8ADB98961A}">
      <dgm:prSet phldrT="[Texte]"/>
      <dgm:spPr/>
      <dgm:t>
        <a:bodyPr/>
        <a:lstStyle/>
        <a:p>
          <a:r>
            <a:rPr lang="fr-FR" dirty="0"/>
            <a:t>Votre formateur</a:t>
          </a:r>
        </a:p>
      </dgm:t>
    </dgm:pt>
    <dgm:pt modelId="{5F9149BB-7C65-4E23-9310-765059212E2D}" type="parTrans" cxnId="{60F0C2E0-24CF-43C6-9997-062249BBD86D}">
      <dgm:prSet/>
      <dgm:spPr/>
      <dgm:t>
        <a:bodyPr/>
        <a:lstStyle/>
        <a:p>
          <a:endParaRPr lang="fr-FR"/>
        </a:p>
      </dgm:t>
    </dgm:pt>
    <dgm:pt modelId="{C4726449-B795-421C-8C9B-6BFE73A4FE8E}" type="sibTrans" cxnId="{60F0C2E0-24CF-43C6-9997-062249BBD86D}">
      <dgm:prSet/>
      <dgm:spPr/>
      <dgm:t>
        <a:bodyPr/>
        <a:lstStyle/>
        <a:p>
          <a:endParaRPr lang="fr-FR"/>
        </a:p>
      </dgm:t>
    </dgm:pt>
    <dgm:pt modelId="{8CCE8804-A83A-43B1-B6FA-196E8FF82A75}">
      <dgm:prSet phldrT="[Texte]"/>
      <dgm:spPr/>
      <dgm:t>
        <a:bodyPr/>
        <a:lstStyle/>
        <a:p>
          <a:r>
            <a:rPr lang="fr-FR" dirty="0"/>
            <a:t>Qu’est-ce qu’un système d’information?</a:t>
          </a:r>
        </a:p>
      </dgm:t>
    </dgm:pt>
    <dgm:pt modelId="{5DE2D51A-CF60-477A-B770-8D9F893AB062}" type="parTrans" cxnId="{480FACEE-A6AF-45CA-8EE9-ACAAF0629F25}">
      <dgm:prSet/>
      <dgm:spPr/>
      <dgm:t>
        <a:bodyPr/>
        <a:lstStyle/>
        <a:p>
          <a:endParaRPr lang="fr-FR"/>
        </a:p>
      </dgm:t>
    </dgm:pt>
    <dgm:pt modelId="{D071538C-9EDC-47F3-A2F3-2EE031736F37}" type="sibTrans" cxnId="{480FACEE-A6AF-45CA-8EE9-ACAAF0629F25}">
      <dgm:prSet/>
      <dgm:spPr/>
      <dgm:t>
        <a:bodyPr/>
        <a:lstStyle/>
        <a:p>
          <a:endParaRPr lang="fr-FR"/>
        </a:p>
      </dgm:t>
    </dgm:pt>
    <dgm:pt modelId="{E6A4BBF6-4315-43B6-AE82-3574720092E0}" type="pres">
      <dgm:prSet presAssocID="{F3844FED-ABBC-4CD8-A1FA-D95925C14D9E}" presName="Name0" presStyleCnt="0">
        <dgm:presLayoutVars>
          <dgm:chMax val="7"/>
          <dgm:chPref val="7"/>
          <dgm:dir/>
        </dgm:presLayoutVars>
      </dgm:prSet>
      <dgm:spPr/>
    </dgm:pt>
    <dgm:pt modelId="{396A6482-2766-473E-AB1C-57F543975962}" type="pres">
      <dgm:prSet presAssocID="{F3844FED-ABBC-4CD8-A1FA-D95925C14D9E}" presName="Name1" presStyleCnt="0"/>
      <dgm:spPr/>
    </dgm:pt>
    <dgm:pt modelId="{40EABA44-DD30-496D-B6B1-CBBA1EC22AEF}" type="pres">
      <dgm:prSet presAssocID="{F3844FED-ABBC-4CD8-A1FA-D95925C14D9E}" presName="cycle" presStyleCnt="0"/>
      <dgm:spPr/>
    </dgm:pt>
    <dgm:pt modelId="{B9E341CD-36D5-4601-B40E-3A3C66B4FB73}" type="pres">
      <dgm:prSet presAssocID="{F3844FED-ABBC-4CD8-A1FA-D95925C14D9E}" presName="srcNode" presStyleLbl="node1" presStyleIdx="0" presStyleCnt="3"/>
      <dgm:spPr/>
    </dgm:pt>
    <dgm:pt modelId="{0BC93684-2E51-42BB-9337-763C8105834C}" type="pres">
      <dgm:prSet presAssocID="{F3844FED-ABBC-4CD8-A1FA-D95925C14D9E}" presName="conn" presStyleLbl="parChTrans1D2" presStyleIdx="0" presStyleCnt="1" custLinFactNeighborX="-28839" custLinFactNeighborY="1117"/>
      <dgm:spPr/>
    </dgm:pt>
    <dgm:pt modelId="{973C86F3-48D5-4AAA-911C-9BF7F7D28D3B}" type="pres">
      <dgm:prSet presAssocID="{F3844FED-ABBC-4CD8-A1FA-D95925C14D9E}" presName="extraNode" presStyleLbl="node1" presStyleIdx="0" presStyleCnt="3"/>
      <dgm:spPr/>
    </dgm:pt>
    <dgm:pt modelId="{969C8CF6-6F71-49D6-ACC5-8D379891E4EC}" type="pres">
      <dgm:prSet presAssocID="{F3844FED-ABBC-4CD8-A1FA-D95925C14D9E}" presName="dstNode" presStyleLbl="node1" presStyleIdx="0" presStyleCnt="3"/>
      <dgm:spPr/>
    </dgm:pt>
    <dgm:pt modelId="{748501B0-B2EF-4E13-ADA8-0471042C7DF4}" type="pres">
      <dgm:prSet presAssocID="{999042FE-947D-4568-B7AC-6D1B52C6A5FC}" presName="text_1" presStyleLbl="node1" presStyleIdx="0" presStyleCnt="3">
        <dgm:presLayoutVars>
          <dgm:bulletEnabled val="1"/>
        </dgm:presLayoutVars>
      </dgm:prSet>
      <dgm:spPr/>
    </dgm:pt>
    <dgm:pt modelId="{8FFE4FD2-6F8B-4C62-9A9A-438579110E95}" type="pres">
      <dgm:prSet presAssocID="{999042FE-947D-4568-B7AC-6D1B52C6A5FC}" presName="accent_1" presStyleCnt="0"/>
      <dgm:spPr/>
    </dgm:pt>
    <dgm:pt modelId="{A7EFAAC0-F539-4822-A2BF-2AF89414E524}" type="pres">
      <dgm:prSet presAssocID="{999042FE-947D-4568-B7AC-6D1B52C6A5FC}" presName="accentRepeatNode" presStyleLbl="solidFgAcc1" presStyleIdx="0" presStyleCnt="3" custLinFactNeighborX="1970" custLinFactNeighborY="-2693"/>
      <dgm:spPr/>
    </dgm:pt>
    <dgm:pt modelId="{037DDCA2-B6F2-416F-9762-B373452E83B5}" type="pres">
      <dgm:prSet presAssocID="{22731DEE-9C7C-4D8F-88B2-1A8ADB98961A}" presName="text_2" presStyleLbl="node1" presStyleIdx="1" presStyleCnt="3">
        <dgm:presLayoutVars>
          <dgm:bulletEnabled val="1"/>
        </dgm:presLayoutVars>
      </dgm:prSet>
      <dgm:spPr/>
    </dgm:pt>
    <dgm:pt modelId="{0B8C2EAB-488E-4473-8328-279F51F5EF3B}" type="pres">
      <dgm:prSet presAssocID="{22731DEE-9C7C-4D8F-88B2-1A8ADB98961A}" presName="accent_2" presStyleCnt="0"/>
      <dgm:spPr/>
    </dgm:pt>
    <dgm:pt modelId="{A9C04450-043B-413A-AC54-BD9613832A05}" type="pres">
      <dgm:prSet presAssocID="{22731DEE-9C7C-4D8F-88B2-1A8ADB98961A}" presName="accentRepeatNode" presStyleLbl="solidFgAcc1" presStyleIdx="1" presStyleCnt="3"/>
      <dgm:spPr/>
    </dgm:pt>
    <dgm:pt modelId="{8AA5AF02-8597-4DE8-9A0B-9F8CEC20477F}" type="pres">
      <dgm:prSet presAssocID="{8CCE8804-A83A-43B1-B6FA-196E8FF82A75}" presName="text_3" presStyleLbl="node1" presStyleIdx="2" presStyleCnt="3">
        <dgm:presLayoutVars>
          <dgm:bulletEnabled val="1"/>
        </dgm:presLayoutVars>
      </dgm:prSet>
      <dgm:spPr/>
    </dgm:pt>
    <dgm:pt modelId="{6C74CCE6-7B51-445F-A843-8FF0F9D041E6}" type="pres">
      <dgm:prSet presAssocID="{8CCE8804-A83A-43B1-B6FA-196E8FF82A75}" presName="accent_3" presStyleCnt="0"/>
      <dgm:spPr/>
    </dgm:pt>
    <dgm:pt modelId="{0CEBFD59-58AC-4E60-854B-0D688777AB26}" type="pres">
      <dgm:prSet presAssocID="{8CCE8804-A83A-43B1-B6FA-196E8FF82A75}" presName="accentRepeatNode" presStyleLbl="solidFgAcc1" presStyleIdx="2" presStyleCnt="3"/>
      <dgm:spPr/>
    </dgm:pt>
  </dgm:ptLst>
  <dgm:cxnLst>
    <dgm:cxn modelId="{B9E8DA05-551E-4D61-8303-8DE378FDD262}" type="presOf" srcId="{22731DEE-9C7C-4D8F-88B2-1A8ADB98961A}" destId="{037DDCA2-B6F2-416F-9762-B373452E83B5}" srcOrd="0" destOrd="0" presId="urn:microsoft.com/office/officeart/2008/layout/VerticalCurvedList"/>
    <dgm:cxn modelId="{00022925-4E90-4F48-9022-2A6337DE8116}" srcId="{F3844FED-ABBC-4CD8-A1FA-D95925C14D9E}" destId="{999042FE-947D-4568-B7AC-6D1B52C6A5FC}" srcOrd="0" destOrd="0" parTransId="{582AC793-18A2-461E-965B-B86C17EC59AD}" sibTransId="{C5DB37B3-9381-4892-B8A9-C6E975EFDE82}"/>
    <dgm:cxn modelId="{A025EE42-4D8F-48A3-847F-414CB97FAC48}" type="presOf" srcId="{999042FE-947D-4568-B7AC-6D1B52C6A5FC}" destId="{748501B0-B2EF-4E13-ADA8-0471042C7DF4}" srcOrd="0" destOrd="0" presId="urn:microsoft.com/office/officeart/2008/layout/VerticalCurvedList"/>
    <dgm:cxn modelId="{4C1D2284-8793-4939-BE64-708E9D794B44}" type="presOf" srcId="{8CCE8804-A83A-43B1-B6FA-196E8FF82A75}" destId="{8AA5AF02-8597-4DE8-9A0B-9F8CEC20477F}" srcOrd="0" destOrd="0" presId="urn:microsoft.com/office/officeart/2008/layout/VerticalCurvedList"/>
    <dgm:cxn modelId="{CF44E397-C32B-4967-98AD-552A31263081}" type="presOf" srcId="{C5DB37B3-9381-4892-B8A9-C6E975EFDE82}" destId="{0BC93684-2E51-42BB-9337-763C8105834C}" srcOrd="0" destOrd="0" presId="urn:microsoft.com/office/officeart/2008/layout/VerticalCurvedList"/>
    <dgm:cxn modelId="{7A134AA2-DB6F-4FC0-91FF-2FD3BB7E92E5}" type="presOf" srcId="{F3844FED-ABBC-4CD8-A1FA-D95925C14D9E}" destId="{E6A4BBF6-4315-43B6-AE82-3574720092E0}" srcOrd="0" destOrd="0" presId="urn:microsoft.com/office/officeart/2008/layout/VerticalCurvedList"/>
    <dgm:cxn modelId="{60F0C2E0-24CF-43C6-9997-062249BBD86D}" srcId="{F3844FED-ABBC-4CD8-A1FA-D95925C14D9E}" destId="{22731DEE-9C7C-4D8F-88B2-1A8ADB98961A}" srcOrd="1" destOrd="0" parTransId="{5F9149BB-7C65-4E23-9310-765059212E2D}" sibTransId="{C4726449-B795-421C-8C9B-6BFE73A4FE8E}"/>
    <dgm:cxn modelId="{480FACEE-A6AF-45CA-8EE9-ACAAF0629F25}" srcId="{F3844FED-ABBC-4CD8-A1FA-D95925C14D9E}" destId="{8CCE8804-A83A-43B1-B6FA-196E8FF82A75}" srcOrd="2" destOrd="0" parTransId="{5DE2D51A-CF60-477A-B770-8D9F893AB062}" sibTransId="{D071538C-9EDC-47F3-A2F3-2EE031736F37}"/>
    <dgm:cxn modelId="{D15A507D-CC15-49BE-9598-954F165E93BA}" type="presParOf" srcId="{E6A4BBF6-4315-43B6-AE82-3574720092E0}" destId="{396A6482-2766-473E-AB1C-57F543975962}" srcOrd="0" destOrd="0" presId="urn:microsoft.com/office/officeart/2008/layout/VerticalCurvedList"/>
    <dgm:cxn modelId="{84FC0E66-3C01-4B53-A15A-C7D887FD7270}" type="presParOf" srcId="{396A6482-2766-473E-AB1C-57F543975962}" destId="{40EABA44-DD30-496D-B6B1-CBBA1EC22AEF}" srcOrd="0" destOrd="0" presId="urn:microsoft.com/office/officeart/2008/layout/VerticalCurvedList"/>
    <dgm:cxn modelId="{C0109828-3414-4A8F-BB46-5CC973A36D10}" type="presParOf" srcId="{40EABA44-DD30-496D-B6B1-CBBA1EC22AEF}" destId="{B9E341CD-36D5-4601-B40E-3A3C66B4FB73}" srcOrd="0" destOrd="0" presId="urn:microsoft.com/office/officeart/2008/layout/VerticalCurvedList"/>
    <dgm:cxn modelId="{0EEBAB6B-7639-405D-AAD7-EAA382FE2A2B}" type="presParOf" srcId="{40EABA44-DD30-496D-B6B1-CBBA1EC22AEF}" destId="{0BC93684-2E51-42BB-9337-763C8105834C}" srcOrd="1" destOrd="0" presId="urn:microsoft.com/office/officeart/2008/layout/VerticalCurvedList"/>
    <dgm:cxn modelId="{33D2AB09-C057-460A-B597-A0951630574E}" type="presParOf" srcId="{40EABA44-DD30-496D-B6B1-CBBA1EC22AEF}" destId="{973C86F3-48D5-4AAA-911C-9BF7F7D28D3B}" srcOrd="2" destOrd="0" presId="urn:microsoft.com/office/officeart/2008/layout/VerticalCurvedList"/>
    <dgm:cxn modelId="{7650FF2E-6BFD-4439-936C-A2BE3A05238E}" type="presParOf" srcId="{40EABA44-DD30-496D-B6B1-CBBA1EC22AEF}" destId="{969C8CF6-6F71-49D6-ACC5-8D379891E4EC}" srcOrd="3" destOrd="0" presId="urn:microsoft.com/office/officeart/2008/layout/VerticalCurvedList"/>
    <dgm:cxn modelId="{A3207E5C-AF2B-48FC-8C27-C1C5BE9781FB}" type="presParOf" srcId="{396A6482-2766-473E-AB1C-57F543975962}" destId="{748501B0-B2EF-4E13-ADA8-0471042C7DF4}" srcOrd="1" destOrd="0" presId="urn:microsoft.com/office/officeart/2008/layout/VerticalCurvedList"/>
    <dgm:cxn modelId="{6C406E14-9D46-42D4-A5A8-26CC4C1E8810}" type="presParOf" srcId="{396A6482-2766-473E-AB1C-57F543975962}" destId="{8FFE4FD2-6F8B-4C62-9A9A-438579110E95}" srcOrd="2" destOrd="0" presId="urn:microsoft.com/office/officeart/2008/layout/VerticalCurvedList"/>
    <dgm:cxn modelId="{C78B8E2A-919B-47F4-8254-4C85DA34E2C3}" type="presParOf" srcId="{8FFE4FD2-6F8B-4C62-9A9A-438579110E95}" destId="{A7EFAAC0-F539-4822-A2BF-2AF89414E524}" srcOrd="0" destOrd="0" presId="urn:microsoft.com/office/officeart/2008/layout/VerticalCurvedList"/>
    <dgm:cxn modelId="{6208859A-158F-4F10-9F11-63E40A37D858}" type="presParOf" srcId="{396A6482-2766-473E-AB1C-57F543975962}" destId="{037DDCA2-B6F2-416F-9762-B373452E83B5}" srcOrd="3" destOrd="0" presId="urn:microsoft.com/office/officeart/2008/layout/VerticalCurvedList"/>
    <dgm:cxn modelId="{260E3BCC-0AF1-41A3-8B99-32CF5B3563FD}" type="presParOf" srcId="{396A6482-2766-473E-AB1C-57F543975962}" destId="{0B8C2EAB-488E-4473-8328-279F51F5EF3B}" srcOrd="4" destOrd="0" presId="urn:microsoft.com/office/officeart/2008/layout/VerticalCurvedList"/>
    <dgm:cxn modelId="{53A072B2-AB43-4C8D-8D59-5F31CCB3B3D6}" type="presParOf" srcId="{0B8C2EAB-488E-4473-8328-279F51F5EF3B}" destId="{A9C04450-043B-413A-AC54-BD9613832A05}" srcOrd="0" destOrd="0" presId="urn:microsoft.com/office/officeart/2008/layout/VerticalCurvedList"/>
    <dgm:cxn modelId="{8F3FDEBD-5E5F-4990-A3FB-5A65645F96F4}" type="presParOf" srcId="{396A6482-2766-473E-AB1C-57F543975962}" destId="{8AA5AF02-8597-4DE8-9A0B-9F8CEC20477F}" srcOrd="5" destOrd="0" presId="urn:microsoft.com/office/officeart/2008/layout/VerticalCurvedList"/>
    <dgm:cxn modelId="{3F9A0F9B-36A9-4293-85A7-0171CFD0CFDF}" type="presParOf" srcId="{396A6482-2766-473E-AB1C-57F543975962}" destId="{6C74CCE6-7B51-445F-A843-8FF0F9D041E6}" srcOrd="6" destOrd="0" presId="urn:microsoft.com/office/officeart/2008/layout/VerticalCurvedList"/>
    <dgm:cxn modelId="{3999F9BC-EFFB-416C-AA13-3FFA567E8C8E}" type="presParOf" srcId="{6C74CCE6-7B51-445F-A843-8FF0F9D041E6}" destId="{0CEBFD59-58AC-4E60-854B-0D688777AB26}"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1F2C619-C3DD-43E6-BE24-FD2B7E687E97}" type="doc">
      <dgm:prSet loTypeId="urn:microsoft.com/office/officeart/2005/8/layout/vList3" loCatId="picture" qsTypeId="urn:microsoft.com/office/officeart/2005/8/quickstyle/3d1" qsCatId="3D" csTypeId="urn:microsoft.com/office/officeart/2005/8/colors/accent1_2" csCatId="accent1" phldr="1"/>
      <dgm:spPr/>
    </dgm:pt>
    <dgm:pt modelId="{501E8429-1B8D-44D2-B93F-6948FF0ACECC}">
      <dgm:prSet phldrT="[Texte]"/>
      <dgm:spPr/>
      <dgm:t>
        <a:bodyPr/>
        <a:lstStyle/>
        <a:p>
          <a:r>
            <a:rPr lang="fr-FR" dirty="0"/>
            <a:t>Comprendre les impacts de l’informatique dans l’entreprise et l’importance du Système d’Information</a:t>
          </a:r>
        </a:p>
      </dgm:t>
    </dgm:pt>
    <dgm:pt modelId="{3BA86061-D9DC-40BC-A123-2294392D29C8}" type="parTrans" cxnId="{A48DC6C8-63FE-4F4A-807B-A502BD17696A}">
      <dgm:prSet/>
      <dgm:spPr/>
      <dgm:t>
        <a:bodyPr/>
        <a:lstStyle/>
        <a:p>
          <a:endParaRPr lang="fr-FR"/>
        </a:p>
      </dgm:t>
    </dgm:pt>
    <dgm:pt modelId="{AF5DC93A-98B8-400A-875B-ECD43494D56B}" type="sibTrans" cxnId="{A48DC6C8-63FE-4F4A-807B-A502BD17696A}">
      <dgm:prSet/>
      <dgm:spPr/>
      <dgm:t>
        <a:bodyPr/>
        <a:lstStyle/>
        <a:p>
          <a:endParaRPr lang="fr-FR"/>
        </a:p>
      </dgm:t>
    </dgm:pt>
    <dgm:pt modelId="{67716122-7583-4B2A-8E4B-44FC052A3524}">
      <dgm:prSet phldrT="[Texte]"/>
      <dgm:spPr/>
      <dgm:t>
        <a:bodyPr/>
        <a:lstStyle/>
        <a:p>
          <a:r>
            <a:rPr lang="fr-FR" dirty="0"/>
            <a:t>Permettre d’argumenter le choix d’un nouveau SI a l’aide d’indicateurs financiers précis de manager</a:t>
          </a:r>
        </a:p>
      </dgm:t>
    </dgm:pt>
    <dgm:pt modelId="{524496D7-CC60-4F31-BA8C-BE939481DB70}" type="parTrans" cxnId="{74B98E7B-0364-4930-8124-C19636CFB11B}">
      <dgm:prSet/>
      <dgm:spPr/>
      <dgm:t>
        <a:bodyPr/>
        <a:lstStyle/>
        <a:p>
          <a:endParaRPr lang="fr-FR"/>
        </a:p>
      </dgm:t>
    </dgm:pt>
    <dgm:pt modelId="{41BE9397-C4DA-4550-A057-0040A1241634}" type="sibTrans" cxnId="{74B98E7B-0364-4930-8124-C19636CFB11B}">
      <dgm:prSet/>
      <dgm:spPr/>
      <dgm:t>
        <a:bodyPr/>
        <a:lstStyle/>
        <a:p>
          <a:endParaRPr lang="fr-FR"/>
        </a:p>
      </dgm:t>
    </dgm:pt>
    <dgm:pt modelId="{06E0F2BF-183D-4CD9-AEBA-90CD6645D197}">
      <dgm:prSet phldrT="[Texte]"/>
      <dgm:spPr/>
      <dgm:t>
        <a:bodyPr/>
        <a:lstStyle/>
        <a:p>
          <a:r>
            <a:rPr lang="fr-FR" dirty="0"/>
            <a:t>Pouvoir évaluer la performance d’un SI</a:t>
          </a:r>
        </a:p>
      </dgm:t>
    </dgm:pt>
    <dgm:pt modelId="{A118A94D-F20E-4090-B2F7-473F79FAE867}" type="parTrans" cxnId="{DE417C5A-2230-4C60-81D2-6751CE4E0009}">
      <dgm:prSet/>
      <dgm:spPr/>
      <dgm:t>
        <a:bodyPr/>
        <a:lstStyle/>
        <a:p>
          <a:endParaRPr lang="fr-FR"/>
        </a:p>
      </dgm:t>
    </dgm:pt>
    <dgm:pt modelId="{54A54682-DC1A-4133-A69C-018824B67A02}" type="sibTrans" cxnId="{DE417C5A-2230-4C60-81D2-6751CE4E0009}">
      <dgm:prSet/>
      <dgm:spPr/>
      <dgm:t>
        <a:bodyPr/>
        <a:lstStyle/>
        <a:p>
          <a:endParaRPr lang="fr-FR"/>
        </a:p>
      </dgm:t>
    </dgm:pt>
    <dgm:pt modelId="{715D7208-5C86-49ED-AF01-CA1831D220EA}">
      <dgm:prSet phldrT="[Texte]"/>
      <dgm:spPr/>
      <dgm:t>
        <a:bodyPr/>
        <a:lstStyle/>
        <a:p>
          <a:r>
            <a:rPr lang="fr-FR" dirty="0"/>
            <a:t>Comprendre la place importante du SI dans la définition d’une stratégie d’Entreprise et les problématiques SI dans l’entreprise</a:t>
          </a:r>
        </a:p>
      </dgm:t>
    </dgm:pt>
    <dgm:pt modelId="{25524800-7FA9-48CA-8750-5507F66E3C6B}" type="parTrans" cxnId="{FAB12761-7C81-4BA5-B8C3-1125E58E87EF}">
      <dgm:prSet/>
      <dgm:spPr/>
      <dgm:t>
        <a:bodyPr/>
        <a:lstStyle/>
        <a:p>
          <a:endParaRPr lang="fr-FR"/>
        </a:p>
      </dgm:t>
    </dgm:pt>
    <dgm:pt modelId="{A4951387-2E0A-4002-99DD-830E61B6A26B}" type="sibTrans" cxnId="{FAB12761-7C81-4BA5-B8C3-1125E58E87EF}">
      <dgm:prSet/>
      <dgm:spPr/>
      <dgm:t>
        <a:bodyPr/>
        <a:lstStyle/>
        <a:p>
          <a:endParaRPr lang="fr-FR"/>
        </a:p>
      </dgm:t>
    </dgm:pt>
    <dgm:pt modelId="{A7600754-14C8-4E11-AE34-1B759EF5D8D9}" type="pres">
      <dgm:prSet presAssocID="{F1F2C619-C3DD-43E6-BE24-FD2B7E687E97}" presName="linearFlow" presStyleCnt="0">
        <dgm:presLayoutVars>
          <dgm:dir/>
          <dgm:resizeHandles val="exact"/>
        </dgm:presLayoutVars>
      </dgm:prSet>
      <dgm:spPr/>
    </dgm:pt>
    <dgm:pt modelId="{FD5F2FBE-E19C-4072-A0BC-D6FA8A3F745D}" type="pres">
      <dgm:prSet presAssocID="{501E8429-1B8D-44D2-B93F-6948FF0ACECC}" presName="composite" presStyleCnt="0"/>
      <dgm:spPr/>
    </dgm:pt>
    <dgm:pt modelId="{BD30B6D7-2BFA-4477-8D56-E92E61220B65}" type="pres">
      <dgm:prSet presAssocID="{501E8429-1B8D-44D2-B93F-6948FF0ACECC}" presName="imgShp" presStyleLbl="fgImgPlac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Badge 1"/>
        </a:ext>
      </dgm:extLst>
    </dgm:pt>
    <dgm:pt modelId="{7C1CC7D8-89ED-4E56-A3E5-7FF4329911E6}" type="pres">
      <dgm:prSet presAssocID="{501E8429-1B8D-44D2-B93F-6948FF0ACECC}" presName="txShp" presStyleLbl="node1" presStyleIdx="0" presStyleCnt="4">
        <dgm:presLayoutVars>
          <dgm:bulletEnabled val="1"/>
        </dgm:presLayoutVars>
      </dgm:prSet>
      <dgm:spPr/>
    </dgm:pt>
    <dgm:pt modelId="{66E8BC1B-CB03-4BAE-8667-97F11D203794}" type="pres">
      <dgm:prSet presAssocID="{AF5DC93A-98B8-400A-875B-ECD43494D56B}" presName="spacing" presStyleCnt="0"/>
      <dgm:spPr/>
    </dgm:pt>
    <dgm:pt modelId="{B9798251-5ED1-40FF-998F-0B38AC2E844B}" type="pres">
      <dgm:prSet presAssocID="{67716122-7583-4B2A-8E4B-44FC052A3524}" presName="composite" presStyleCnt="0"/>
      <dgm:spPr/>
    </dgm:pt>
    <dgm:pt modelId="{BFF73531-4E9C-44D5-9E50-A30832DC4CAA}" type="pres">
      <dgm:prSet presAssocID="{67716122-7583-4B2A-8E4B-44FC052A3524}" presName="imgShp" presStyleLbl="fgImgPlac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Badge"/>
        </a:ext>
      </dgm:extLst>
    </dgm:pt>
    <dgm:pt modelId="{273287B7-B488-4461-994D-43A1BC898F7D}" type="pres">
      <dgm:prSet presAssocID="{67716122-7583-4B2A-8E4B-44FC052A3524}" presName="txShp" presStyleLbl="node1" presStyleIdx="1" presStyleCnt="4">
        <dgm:presLayoutVars>
          <dgm:bulletEnabled val="1"/>
        </dgm:presLayoutVars>
      </dgm:prSet>
      <dgm:spPr/>
    </dgm:pt>
    <dgm:pt modelId="{45E5B45E-73DA-45A9-BA8B-2189839367E9}" type="pres">
      <dgm:prSet presAssocID="{41BE9397-C4DA-4550-A057-0040A1241634}" presName="spacing" presStyleCnt="0"/>
      <dgm:spPr/>
    </dgm:pt>
    <dgm:pt modelId="{46AAC22F-A2D3-45FD-B88A-2AEFC1AB41FB}" type="pres">
      <dgm:prSet presAssocID="{06E0F2BF-183D-4CD9-AEBA-90CD6645D197}" presName="composite" presStyleCnt="0"/>
      <dgm:spPr/>
    </dgm:pt>
    <dgm:pt modelId="{1459CEA4-5EDB-42A3-BB7A-7999BB115C72}" type="pres">
      <dgm:prSet presAssocID="{06E0F2BF-183D-4CD9-AEBA-90CD6645D197}" presName="imgShp" presStyleLbl="fgImgPlac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Badge 3"/>
        </a:ext>
      </dgm:extLst>
    </dgm:pt>
    <dgm:pt modelId="{0962D813-947D-4736-995F-499660068506}" type="pres">
      <dgm:prSet presAssocID="{06E0F2BF-183D-4CD9-AEBA-90CD6645D197}" presName="txShp" presStyleLbl="node1" presStyleIdx="2" presStyleCnt="4">
        <dgm:presLayoutVars>
          <dgm:bulletEnabled val="1"/>
        </dgm:presLayoutVars>
      </dgm:prSet>
      <dgm:spPr/>
    </dgm:pt>
    <dgm:pt modelId="{125184F3-E9E7-4468-8B57-6369C135E2F9}" type="pres">
      <dgm:prSet presAssocID="{54A54682-DC1A-4133-A69C-018824B67A02}" presName="spacing" presStyleCnt="0"/>
      <dgm:spPr/>
    </dgm:pt>
    <dgm:pt modelId="{938A9F85-C594-477F-B937-250307573249}" type="pres">
      <dgm:prSet presAssocID="{715D7208-5C86-49ED-AF01-CA1831D220EA}" presName="composite" presStyleCnt="0"/>
      <dgm:spPr/>
    </dgm:pt>
    <dgm:pt modelId="{AEB0E2E5-A2BC-4F3D-A23F-4D3ED169B0CA}" type="pres">
      <dgm:prSet presAssocID="{715D7208-5C86-49ED-AF01-CA1831D220EA}" presName="imgShp" presStyleLbl="fgImgPlace1" presStyleIdx="3" presStyleCnt="4" custLinFactNeighborX="1578" custLinFactNeighborY="2183"/>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Badge 4"/>
        </a:ext>
      </dgm:extLst>
    </dgm:pt>
    <dgm:pt modelId="{877EABCD-1942-44E2-AF0E-0EB9DBE8E377}" type="pres">
      <dgm:prSet presAssocID="{715D7208-5C86-49ED-AF01-CA1831D220EA}" presName="txShp" presStyleLbl="node1" presStyleIdx="3" presStyleCnt="4">
        <dgm:presLayoutVars>
          <dgm:bulletEnabled val="1"/>
        </dgm:presLayoutVars>
      </dgm:prSet>
      <dgm:spPr/>
    </dgm:pt>
  </dgm:ptLst>
  <dgm:cxnLst>
    <dgm:cxn modelId="{4886501F-15E3-4667-A6E6-C0CA3AF6F8A4}" type="presOf" srcId="{67716122-7583-4B2A-8E4B-44FC052A3524}" destId="{273287B7-B488-4461-994D-43A1BC898F7D}" srcOrd="0" destOrd="0" presId="urn:microsoft.com/office/officeart/2005/8/layout/vList3"/>
    <dgm:cxn modelId="{FAB12761-7C81-4BA5-B8C3-1125E58E87EF}" srcId="{F1F2C619-C3DD-43E6-BE24-FD2B7E687E97}" destId="{715D7208-5C86-49ED-AF01-CA1831D220EA}" srcOrd="3" destOrd="0" parTransId="{25524800-7FA9-48CA-8750-5507F66E3C6B}" sibTransId="{A4951387-2E0A-4002-99DD-830E61B6A26B}"/>
    <dgm:cxn modelId="{26E89374-6BB7-4BAF-A4E8-D77065A32763}" type="presOf" srcId="{F1F2C619-C3DD-43E6-BE24-FD2B7E687E97}" destId="{A7600754-14C8-4E11-AE34-1B759EF5D8D9}" srcOrd="0" destOrd="0" presId="urn:microsoft.com/office/officeart/2005/8/layout/vList3"/>
    <dgm:cxn modelId="{DE417C5A-2230-4C60-81D2-6751CE4E0009}" srcId="{F1F2C619-C3DD-43E6-BE24-FD2B7E687E97}" destId="{06E0F2BF-183D-4CD9-AEBA-90CD6645D197}" srcOrd="2" destOrd="0" parTransId="{A118A94D-F20E-4090-B2F7-473F79FAE867}" sibTransId="{54A54682-DC1A-4133-A69C-018824B67A02}"/>
    <dgm:cxn modelId="{74B98E7B-0364-4930-8124-C19636CFB11B}" srcId="{F1F2C619-C3DD-43E6-BE24-FD2B7E687E97}" destId="{67716122-7583-4B2A-8E4B-44FC052A3524}" srcOrd="1" destOrd="0" parTransId="{524496D7-CC60-4F31-BA8C-BE939481DB70}" sibTransId="{41BE9397-C4DA-4550-A057-0040A1241634}"/>
    <dgm:cxn modelId="{D1919589-79DE-42AC-8E0E-DF75AA945309}" type="presOf" srcId="{501E8429-1B8D-44D2-B93F-6948FF0ACECC}" destId="{7C1CC7D8-89ED-4E56-A3E5-7FF4329911E6}" srcOrd="0" destOrd="0" presId="urn:microsoft.com/office/officeart/2005/8/layout/vList3"/>
    <dgm:cxn modelId="{A48DC6C8-63FE-4F4A-807B-A502BD17696A}" srcId="{F1F2C619-C3DD-43E6-BE24-FD2B7E687E97}" destId="{501E8429-1B8D-44D2-B93F-6948FF0ACECC}" srcOrd="0" destOrd="0" parTransId="{3BA86061-D9DC-40BC-A123-2294392D29C8}" sibTransId="{AF5DC93A-98B8-400A-875B-ECD43494D56B}"/>
    <dgm:cxn modelId="{5B5EF4CE-797B-4DD6-95E5-DB854DFF6928}" type="presOf" srcId="{715D7208-5C86-49ED-AF01-CA1831D220EA}" destId="{877EABCD-1942-44E2-AF0E-0EB9DBE8E377}" srcOrd="0" destOrd="0" presId="urn:microsoft.com/office/officeart/2005/8/layout/vList3"/>
    <dgm:cxn modelId="{1C61DAFB-0E83-4B6B-BC36-EFD1DDA1BC97}" type="presOf" srcId="{06E0F2BF-183D-4CD9-AEBA-90CD6645D197}" destId="{0962D813-947D-4736-995F-499660068506}" srcOrd="0" destOrd="0" presId="urn:microsoft.com/office/officeart/2005/8/layout/vList3"/>
    <dgm:cxn modelId="{11CCE521-A378-4386-8409-3465B2CD56BF}" type="presParOf" srcId="{A7600754-14C8-4E11-AE34-1B759EF5D8D9}" destId="{FD5F2FBE-E19C-4072-A0BC-D6FA8A3F745D}" srcOrd="0" destOrd="0" presId="urn:microsoft.com/office/officeart/2005/8/layout/vList3"/>
    <dgm:cxn modelId="{39DDE7F1-3B31-46E9-B91B-9DAB41667C72}" type="presParOf" srcId="{FD5F2FBE-E19C-4072-A0BC-D6FA8A3F745D}" destId="{BD30B6D7-2BFA-4477-8D56-E92E61220B65}" srcOrd="0" destOrd="0" presId="urn:microsoft.com/office/officeart/2005/8/layout/vList3"/>
    <dgm:cxn modelId="{5C0ECF4D-C8F9-4B24-BE86-ACFC818CDFE6}" type="presParOf" srcId="{FD5F2FBE-E19C-4072-A0BC-D6FA8A3F745D}" destId="{7C1CC7D8-89ED-4E56-A3E5-7FF4329911E6}" srcOrd="1" destOrd="0" presId="urn:microsoft.com/office/officeart/2005/8/layout/vList3"/>
    <dgm:cxn modelId="{7796C486-CC13-4706-A107-BA49F8E2138E}" type="presParOf" srcId="{A7600754-14C8-4E11-AE34-1B759EF5D8D9}" destId="{66E8BC1B-CB03-4BAE-8667-97F11D203794}" srcOrd="1" destOrd="0" presId="urn:microsoft.com/office/officeart/2005/8/layout/vList3"/>
    <dgm:cxn modelId="{0F569A9D-86A2-425A-87C7-5A9CB00DCD46}" type="presParOf" srcId="{A7600754-14C8-4E11-AE34-1B759EF5D8D9}" destId="{B9798251-5ED1-40FF-998F-0B38AC2E844B}" srcOrd="2" destOrd="0" presId="urn:microsoft.com/office/officeart/2005/8/layout/vList3"/>
    <dgm:cxn modelId="{2FCC0E18-F077-4ADC-AD58-3840441B9854}" type="presParOf" srcId="{B9798251-5ED1-40FF-998F-0B38AC2E844B}" destId="{BFF73531-4E9C-44D5-9E50-A30832DC4CAA}" srcOrd="0" destOrd="0" presId="urn:microsoft.com/office/officeart/2005/8/layout/vList3"/>
    <dgm:cxn modelId="{465A177C-A43C-4A7D-A8DB-6D42503FD1A5}" type="presParOf" srcId="{B9798251-5ED1-40FF-998F-0B38AC2E844B}" destId="{273287B7-B488-4461-994D-43A1BC898F7D}" srcOrd="1" destOrd="0" presId="urn:microsoft.com/office/officeart/2005/8/layout/vList3"/>
    <dgm:cxn modelId="{B77EEC6C-6A2F-41B7-8198-F6919A5F3BD9}" type="presParOf" srcId="{A7600754-14C8-4E11-AE34-1B759EF5D8D9}" destId="{45E5B45E-73DA-45A9-BA8B-2189839367E9}" srcOrd="3" destOrd="0" presId="urn:microsoft.com/office/officeart/2005/8/layout/vList3"/>
    <dgm:cxn modelId="{69EC3DB3-B600-4A0F-BF7C-721A4FDE8361}" type="presParOf" srcId="{A7600754-14C8-4E11-AE34-1B759EF5D8D9}" destId="{46AAC22F-A2D3-45FD-B88A-2AEFC1AB41FB}" srcOrd="4" destOrd="0" presId="urn:microsoft.com/office/officeart/2005/8/layout/vList3"/>
    <dgm:cxn modelId="{9EB0C05F-88D3-4685-89E6-DCC52E50251D}" type="presParOf" srcId="{46AAC22F-A2D3-45FD-B88A-2AEFC1AB41FB}" destId="{1459CEA4-5EDB-42A3-BB7A-7999BB115C72}" srcOrd="0" destOrd="0" presId="urn:microsoft.com/office/officeart/2005/8/layout/vList3"/>
    <dgm:cxn modelId="{477F8A78-B3E2-40AF-A361-C4DCE797D02F}" type="presParOf" srcId="{46AAC22F-A2D3-45FD-B88A-2AEFC1AB41FB}" destId="{0962D813-947D-4736-995F-499660068506}" srcOrd="1" destOrd="0" presId="urn:microsoft.com/office/officeart/2005/8/layout/vList3"/>
    <dgm:cxn modelId="{E7E3C8D3-3E6F-4FE4-91B9-D69AD2D6D4EF}" type="presParOf" srcId="{A7600754-14C8-4E11-AE34-1B759EF5D8D9}" destId="{125184F3-E9E7-4468-8B57-6369C135E2F9}" srcOrd="5" destOrd="0" presId="urn:microsoft.com/office/officeart/2005/8/layout/vList3"/>
    <dgm:cxn modelId="{A74ED65A-80E8-408F-80BD-B491C38FF2F0}" type="presParOf" srcId="{A7600754-14C8-4E11-AE34-1B759EF5D8D9}" destId="{938A9F85-C594-477F-B937-250307573249}" srcOrd="6" destOrd="0" presId="urn:microsoft.com/office/officeart/2005/8/layout/vList3"/>
    <dgm:cxn modelId="{EF555BB9-6BD9-4787-B6B1-B463FF10F1A4}" type="presParOf" srcId="{938A9F85-C594-477F-B937-250307573249}" destId="{AEB0E2E5-A2BC-4F3D-A23F-4D3ED169B0CA}" srcOrd="0" destOrd="0" presId="urn:microsoft.com/office/officeart/2005/8/layout/vList3"/>
    <dgm:cxn modelId="{9F4B8B49-1F93-4892-AC2F-09FC07AC09DD}" type="presParOf" srcId="{938A9F85-C594-477F-B937-250307573249}" destId="{877EABCD-1942-44E2-AF0E-0EB9DBE8E377}"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030AA62-E054-4AFD-9A61-C68C0CC56D41}" type="doc">
      <dgm:prSet loTypeId="urn:microsoft.com/office/officeart/2005/8/layout/vList5" loCatId="list" qsTypeId="urn:microsoft.com/office/officeart/2005/8/quickstyle/3d3" qsCatId="3D" csTypeId="urn:microsoft.com/office/officeart/2005/8/colors/accent1_2" csCatId="accent1" phldr="1"/>
      <dgm:spPr/>
      <dgm:t>
        <a:bodyPr/>
        <a:lstStyle/>
        <a:p>
          <a:endParaRPr lang="fr-FR"/>
        </a:p>
      </dgm:t>
    </dgm:pt>
    <dgm:pt modelId="{1C423984-1414-4B6B-A13F-780CC1F0056B}">
      <dgm:prSet phldrT="[Texte]" custT="1"/>
      <dgm:spPr/>
      <dgm:t>
        <a:bodyPr/>
        <a:lstStyle/>
        <a:p>
          <a:r>
            <a:rPr lang="fr-FR" sz="2800" dirty="0"/>
            <a:t>Identité</a:t>
          </a:r>
        </a:p>
      </dgm:t>
    </dgm:pt>
    <dgm:pt modelId="{EF703CED-D438-4E19-A161-5AA8E0E68902}" type="parTrans" cxnId="{50110787-7537-4760-A9EB-EFEB218949FF}">
      <dgm:prSet/>
      <dgm:spPr/>
      <dgm:t>
        <a:bodyPr/>
        <a:lstStyle/>
        <a:p>
          <a:endParaRPr lang="fr-FR"/>
        </a:p>
      </dgm:t>
    </dgm:pt>
    <dgm:pt modelId="{C85ED2F0-53F9-4747-91E1-B4D7BF01CA73}" type="sibTrans" cxnId="{50110787-7537-4760-A9EB-EFEB218949FF}">
      <dgm:prSet/>
      <dgm:spPr/>
      <dgm:t>
        <a:bodyPr/>
        <a:lstStyle/>
        <a:p>
          <a:endParaRPr lang="fr-FR"/>
        </a:p>
      </dgm:t>
    </dgm:pt>
    <dgm:pt modelId="{81356D91-44BF-4586-9144-DEF7F66A7583}">
      <dgm:prSet phldrT="[Texte]"/>
      <dgm:spPr/>
      <dgm:t>
        <a:bodyPr/>
        <a:lstStyle/>
        <a:p>
          <a:r>
            <a:rPr lang="fr-FR" dirty="0"/>
            <a:t>DARTOY Jean-Marc</a:t>
          </a:r>
        </a:p>
      </dgm:t>
    </dgm:pt>
    <dgm:pt modelId="{36AEAFC2-5017-45CE-9D57-44C74C2D61A2}" type="parTrans" cxnId="{04A06B6F-A1F8-48E1-AAEB-2ED9F2420FDB}">
      <dgm:prSet/>
      <dgm:spPr/>
      <dgm:t>
        <a:bodyPr/>
        <a:lstStyle/>
        <a:p>
          <a:endParaRPr lang="fr-FR"/>
        </a:p>
      </dgm:t>
    </dgm:pt>
    <dgm:pt modelId="{D2C0E96E-2C55-4138-9C7C-BD29DE179833}" type="sibTrans" cxnId="{04A06B6F-A1F8-48E1-AAEB-2ED9F2420FDB}">
      <dgm:prSet/>
      <dgm:spPr/>
      <dgm:t>
        <a:bodyPr/>
        <a:lstStyle/>
        <a:p>
          <a:endParaRPr lang="fr-FR"/>
        </a:p>
      </dgm:t>
    </dgm:pt>
    <dgm:pt modelId="{6346F18B-3B71-4C90-91C8-F66EBBFF7453}">
      <dgm:prSet phldrT="[Texte]"/>
      <dgm:spPr/>
      <dgm:t>
        <a:bodyPr/>
        <a:lstStyle/>
        <a:p>
          <a:r>
            <a:rPr lang="fr-FR" dirty="0"/>
            <a:t>60 ans</a:t>
          </a:r>
        </a:p>
      </dgm:t>
    </dgm:pt>
    <dgm:pt modelId="{4768FD27-2144-4A05-87FD-B6F5708DDC03}" type="parTrans" cxnId="{7097C23F-1197-44C6-91B6-CCD81DA24FD7}">
      <dgm:prSet/>
      <dgm:spPr/>
      <dgm:t>
        <a:bodyPr/>
        <a:lstStyle/>
        <a:p>
          <a:endParaRPr lang="fr-FR"/>
        </a:p>
      </dgm:t>
    </dgm:pt>
    <dgm:pt modelId="{5E89389F-8658-448B-A599-083FED9531E0}" type="sibTrans" cxnId="{7097C23F-1197-44C6-91B6-CCD81DA24FD7}">
      <dgm:prSet/>
      <dgm:spPr/>
      <dgm:t>
        <a:bodyPr/>
        <a:lstStyle/>
        <a:p>
          <a:endParaRPr lang="fr-FR"/>
        </a:p>
      </dgm:t>
    </dgm:pt>
    <dgm:pt modelId="{F833D33D-5DBB-4625-AF6B-C44B72F9BE6A}">
      <dgm:prSet phldrT="[Texte]" custT="1"/>
      <dgm:spPr/>
      <dgm:t>
        <a:bodyPr/>
        <a:lstStyle/>
        <a:p>
          <a:r>
            <a:rPr lang="fr-FR" sz="2800" dirty="0"/>
            <a:t>Formation</a:t>
          </a:r>
        </a:p>
      </dgm:t>
    </dgm:pt>
    <dgm:pt modelId="{F8774198-B4FA-4E63-B483-D00658D71CBE}" type="parTrans" cxnId="{17B4ADBD-2B7F-4302-8721-013E430960A1}">
      <dgm:prSet/>
      <dgm:spPr/>
      <dgm:t>
        <a:bodyPr/>
        <a:lstStyle/>
        <a:p>
          <a:endParaRPr lang="fr-FR"/>
        </a:p>
      </dgm:t>
    </dgm:pt>
    <dgm:pt modelId="{37A723DD-111D-4B22-874F-D903BC92752B}" type="sibTrans" cxnId="{17B4ADBD-2B7F-4302-8721-013E430960A1}">
      <dgm:prSet/>
      <dgm:spPr/>
      <dgm:t>
        <a:bodyPr/>
        <a:lstStyle/>
        <a:p>
          <a:endParaRPr lang="fr-FR"/>
        </a:p>
      </dgm:t>
    </dgm:pt>
    <dgm:pt modelId="{1C50F207-70EA-432D-8239-4975B7D1A3D1}">
      <dgm:prSet phldrT="[Texte]"/>
      <dgm:spPr/>
      <dgm:t>
        <a:bodyPr/>
        <a:lstStyle/>
        <a:p>
          <a:r>
            <a:rPr lang="fr-FR" dirty="0"/>
            <a:t>Ingénieur ESIM 83 (devenu centrale Marseille)</a:t>
          </a:r>
        </a:p>
      </dgm:t>
    </dgm:pt>
    <dgm:pt modelId="{BF8AABEF-0275-44A6-BC02-8E8BA3A2E43D}" type="parTrans" cxnId="{2815F742-F9CB-4740-9B9A-2B68CF8A0179}">
      <dgm:prSet/>
      <dgm:spPr/>
      <dgm:t>
        <a:bodyPr/>
        <a:lstStyle/>
        <a:p>
          <a:endParaRPr lang="fr-FR"/>
        </a:p>
      </dgm:t>
    </dgm:pt>
    <dgm:pt modelId="{8105773C-E3A7-44B9-9113-2A5F0CBC61DB}" type="sibTrans" cxnId="{2815F742-F9CB-4740-9B9A-2B68CF8A0179}">
      <dgm:prSet/>
      <dgm:spPr/>
      <dgm:t>
        <a:bodyPr/>
        <a:lstStyle/>
        <a:p>
          <a:endParaRPr lang="fr-FR"/>
        </a:p>
      </dgm:t>
    </dgm:pt>
    <dgm:pt modelId="{AB3964EA-F476-41BE-B51F-F8A339725578}">
      <dgm:prSet phldrT="[Texte]"/>
      <dgm:spPr/>
      <dgm:t>
        <a:bodyPr/>
        <a:lstStyle/>
        <a:p>
          <a:r>
            <a:rPr lang="fr-FR" dirty="0"/>
            <a:t>Spécialiste sur la gestion des SI et les KPI</a:t>
          </a:r>
        </a:p>
      </dgm:t>
    </dgm:pt>
    <dgm:pt modelId="{FCD1D096-D1BA-4AE3-8297-478EA289533A}" type="parTrans" cxnId="{092DB8B0-4E52-4477-95CB-A25249D015AE}">
      <dgm:prSet/>
      <dgm:spPr/>
      <dgm:t>
        <a:bodyPr/>
        <a:lstStyle/>
        <a:p>
          <a:endParaRPr lang="fr-FR"/>
        </a:p>
      </dgm:t>
    </dgm:pt>
    <dgm:pt modelId="{55AB8024-60BC-48B6-A505-9A73F924A4E5}" type="sibTrans" cxnId="{092DB8B0-4E52-4477-95CB-A25249D015AE}">
      <dgm:prSet/>
      <dgm:spPr/>
      <dgm:t>
        <a:bodyPr/>
        <a:lstStyle/>
        <a:p>
          <a:endParaRPr lang="fr-FR"/>
        </a:p>
      </dgm:t>
    </dgm:pt>
    <dgm:pt modelId="{46FBF014-EC7B-427D-8B5D-449C2FC30989}">
      <dgm:prSet phldrT="[Texte]" custT="1"/>
      <dgm:spPr/>
      <dgm:t>
        <a:bodyPr/>
        <a:lstStyle/>
        <a:p>
          <a:r>
            <a:rPr lang="fr-FR" sz="2800" dirty="0"/>
            <a:t>Expérience</a:t>
          </a:r>
        </a:p>
      </dgm:t>
    </dgm:pt>
    <dgm:pt modelId="{74497212-6257-40D1-A004-59D3FD60DE4A}" type="parTrans" cxnId="{DD4FF3A8-7778-476E-8367-9A9A2B779A78}">
      <dgm:prSet/>
      <dgm:spPr/>
      <dgm:t>
        <a:bodyPr/>
        <a:lstStyle/>
        <a:p>
          <a:endParaRPr lang="fr-FR"/>
        </a:p>
      </dgm:t>
    </dgm:pt>
    <dgm:pt modelId="{0EAC9CE6-2A7C-4D4A-8675-FBC370D08817}" type="sibTrans" cxnId="{DD4FF3A8-7778-476E-8367-9A9A2B779A78}">
      <dgm:prSet/>
      <dgm:spPr/>
      <dgm:t>
        <a:bodyPr/>
        <a:lstStyle/>
        <a:p>
          <a:endParaRPr lang="fr-FR"/>
        </a:p>
      </dgm:t>
    </dgm:pt>
    <dgm:pt modelId="{C49AC20E-E335-4DDB-8094-193F1EF04F44}">
      <dgm:prSet phldrT="[Texte]"/>
      <dgm:spPr/>
      <dgm:t>
        <a:bodyPr/>
        <a:lstStyle/>
        <a:p>
          <a:r>
            <a:rPr lang="fr-FR" dirty="0"/>
            <a:t>Plus de 35 ans en SSII </a:t>
          </a:r>
        </a:p>
      </dgm:t>
    </dgm:pt>
    <dgm:pt modelId="{98E54108-A6E8-47AF-B632-1CB8E4856DFE}" type="parTrans" cxnId="{A70E1B4B-0A4F-484D-BA9D-57CEA7C0F915}">
      <dgm:prSet/>
      <dgm:spPr/>
      <dgm:t>
        <a:bodyPr/>
        <a:lstStyle/>
        <a:p>
          <a:endParaRPr lang="fr-FR"/>
        </a:p>
      </dgm:t>
    </dgm:pt>
    <dgm:pt modelId="{C8A61EAC-5081-42B8-8A68-9CAB0C1A608F}" type="sibTrans" cxnId="{A70E1B4B-0A4F-484D-BA9D-57CEA7C0F915}">
      <dgm:prSet/>
      <dgm:spPr/>
      <dgm:t>
        <a:bodyPr/>
        <a:lstStyle/>
        <a:p>
          <a:endParaRPr lang="fr-FR"/>
        </a:p>
      </dgm:t>
    </dgm:pt>
    <dgm:pt modelId="{75A9F936-541B-41E2-9D84-36FE7D3F4F94}">
      <dgm:prSet phldrT="[Texte]"/>
      <dgm:spPr/>
      <dgm:t>
        <a:bodyPr/>
        <a:lstStyle/>
        <a:p>
          <a:r>
            <a:rPr lang="fr-FR" dirty="0"/>
            <a:t>Plus de 20 ans sur la gestion des SI et leur pilotage</a:t>
          </a:r>
        </a:p>
      </dgm:t>
    </dgm:pt>
    <dgm:pt modelId="{C8FAA3D7-6C63-49DA-8258-309039BCDDEA}" type="parTrans" cxnId="{4C9B5FEA-924A-4B3E-AAD5-67FE05CAECA8}">
      <dgm:prSet/>
      <dgm:spPr/>
      <dgm:t>
        <a:bodyPr/>
        <a:lstStyle/>
        <a:p>
          <a:endParaRPr lang="fr-FR"/>
        </a:p>
      </dgm:t>
    </dgm:pt>
    <dgm:pt modelId="{1EE4CF7A-E9C8-4BDE-9912-61B3762BA8A3}" type="sibTrans" cxnId="{4C9B5FEA-924A-4B3E-AAD5-67FE05CAECA8}">
      <dgm:prSet/>
      <dgm:spPr/>
      <dgm:t>
        <a:bodyPr/>
        <a:lstStyle/>
        <a:p>
          <a:endParaRPr lang="fr-FR"/>
        </a:p>
      </dgm:t>
    </dgm:pt>
    <dgm:pt modelId="{A61910BC-CA01-4BE0-ADAC-19CCA74E0C73}" type="pres">
      <dgm:prSet presAssocID="{1030AA62-E054-4AFD-9A61-C68C0CC56D41}" presName="Name0" presStyleCnt="0">
        <dgm:presLayoutVars>
          <dgm:dir/>
          <dgm:animLvl val="lvl"/>
          <dgm:resizeHandles val="exact"/>
        </dgm:presLayoutVars>
      </dgm:prSet>
      <dgm:spPr/>
    </dgm:pt>
    <dgm:pt modelId="{951DC772-86F3-417B-9956-66E251AE8C79}" type="pres">
      <dgm:prSet presAssocID="{1C423984-1414-4B6B-A13F-780CC1F0056B}" presName="linNode" presStyleCnt="0"/>
      <dgm:spPr/>
    </dgm:pt>
    <dgm:pt modelId="{42F250F1-4539-4A17-82D3-3F7B3B72F99B}" type="pres">
      <dgm:prSet presAssocID="{1C423984-1414-4B6B-A13F-780CC1F0056B}" presName="parentText" presStyleLbl="node1" presStyleIdx="0" presStyleCnt="3">
        <dgm:presLayoutVars>
          <dgm:chMax val="1"/>
          <dgm:bulletEnabled val="1"/>
        </dgm:presLayoutVars>
      </dgm:prSet>
      <dgm:spPr/>
    </dgm:pt>
    <dgm:pt modelId="{0848CF42-4E2B-4053-8CA4-07A16EDDE278}" type="pres">
      <dgm:prSet presAssocID="{1C423984-1414-4B6B-A13F-780CC1F0056B}" presName="descendantText" presStyleLbl="alignAccFollowNode1" presStyleIdx="0" presStyleCnt="3">
        <dgm:presLayoutVars>
          <dgm:bulletEnabled val="1"/>
        </dgm:presLayoutVars>
      </dgm:prSet>
      <dgm:spPr/>
    </dgm:pt>
    <dgm:pt modelId="{DF01F81C-483E-47F8-81B1-69F711AB1D68}" type="pres">
      <dgm:prSet presAssocID="{C85ED2F0-53F9-4747-91E1-B4D7BF01CA73}" presName="sp" presStyleCnt="0"/>
      <dgm:spPr/>
    </dgm:pt>
    <dgm:pt modelId="{1137DAB5-7A19-4148-A933-3565E7F43975}" type="pres">
      <dgm:prSet presAssocID="{F833D33D-5DBB-4625-AF6B-C44B72F9BE6A}" presName="linNode" presStyleCnt="0"/>
      <dgm:spPr/>
    </dgm:pt>
    <dgm:pt modelId="{9009882E-FB6E-4D3D-8779-2767753C985A}" type="pres">
      <dgm:prSet presAssocID="{F833D33D-5DBB-4625-AF6B-C44B72F9BE6A}" presName="parentText" presStyleLbl="node1" presStyleIdx="1" presStyleCnt="3">
        <dgm:presLayoutVars>
          <dgm:chMax val="1"/>
          <dgm:bulletEnabled val="1"/>
        </dgm:presLayoutVars>
      </dgm:prSet>
      <dgm:spPr/>
    </dgm:pt>
    <dgm:pt modelId="{26234A69-694C-4B64-A81E-119B018EBE74}" type="pres">
      <dgm:prSet presAssocID="{F833D33D-5DBB-4625-AF6B-C44B72F9BE6A}" presName="descendantText" presStyleLbl="alignAccFollowNode1" presStyleIdx="1" presStyleCnt="3">
        <dgm:presLayoutVars>
          <dgm:bulletEnabled val="1"/>
        </dgm:presLayoutVars>
      </dgm:prSet>
      <dgm:spPr/>
    </dgm:pt>
    <dgm:pt modelId="{1BA4A4F1-2B1B-4BE6-9174-7898B7540A11}" type="pres">
      <dgm:prSet presAssocID="{37A723DD-111D-4B22-874F-D903BC92752B}" presName="sp" presStyleCnt="0"/>
      <dgm:spPr/>
    </dgm:pt>
    <dgm:pt modelId="{D07A4D6B-E101-41DB-9669-42C3DB0D02BD}" type="pres">
      <dgm:prSet presAssocID="{46FBF014-EC7B-427D-8B5D-449C2FC30989}" presName="linNode" presStyleCnt="0"/>
      <dgm:spPr/>
    </dgm:pt>
    <dgm:pt modelId="{488ADB1E-22B3-4D72-8435-960D8CD18ADE}" type="pres">
      <dgm:prSet presAssocID="{46FBF014-EC7B-427D-8B5D-449C2FC30989}" presName="parentText" presStyleLbl="node1" presStyleIdx="2" presStyleCnt="3">
        <dgm:presLayoutVars>
          <dgm:chMax val="1"/>
          <dgm:bulletEnabled val="1"/>
        </dgm:presLayoutVars>
      </dgm:prSet>
      <dgm:spPr/>
    </dgm:pt>
    <dgm:pt modelId="{F000ECA7-3430-47EE-877F-8098CCB3F988}" type="pres">
      <dgm:prSet presAssocID="{46FBF014-EC7B-427D-8B5D-449C2FC30989}" presName="descendantText" presStyleLbl="alignAccFollowNode1" presStyleIdx="2" presStyleCnt="3" custLinFactNeighborY="0">
        <dgm:presLayoutVars>
          <dgm:bulletEnabled val="1"/>
        </dgm:presLayoutVars>
      </dgm:prSet>
      <dgm:spPr/>
    </dgm:pt>
  </dgm:ptLst>
  <dgm:cxnLst>
    <dgm:cxn modelId="{2A1C6705-51AA-4930-9BB5-32939F3DF6CD}" type="presOf" srcId="{6346F18B-3B71-4C90-91C8-F66EBBFF7453}" destId="{0848CF42-4E2B-4053-8CA4-07A16EDDE278}" srcOrd="0" destOrd="1" presId="urn:microsoft.com/office/officeart/2005/8/layout/vList5"/>
    <dgm:cxn modelId="{784C0C11-F3E7-4EB6-98D3-B4EBA3A537BD}" type="presOf" srcId="{AB3964EA-F476-41BE-B51F-F8A339725578}" destId="{26234A69-694C-4B64-A81E-119B018EBE74}" srcOrd="0" destOrd="1" presId="urn:microsoft.com/office/officeart/2005/8/layout/vList5"/>
    <dgm:cxn modelId="{70217937-394C-4A09-8EE2-5DDFCCBEBA4B}" type="presOf" srcId="{46FBF014-EC7B-427D-8B5D-449C2FC30989}" destId="{488ADB1E-22B3-4D72-8435-960D8CD18ADE}" srcOrd="0" destOrd="0" presId="urn:microsoft.com/office/officeart/2005/8/layout/vList5"/>
    <dgm:cxn modelId="{BCD4A93F-AC42-4850-96B3-BE0CCB7D3624}" type="presOf" srcId="{C49AC20E-E335-4DDB-8094-193F1EF04F44}" destId="{F000ECA7-3430-47EE-877F-8098CCB3F988}" srcOrd="0" destOrd="0" presId="urn:microsoft.com/office/officeart/2005/8/layout/vList5"/>
    <dgm:cxn modelId="{7097C23F-1197-44C6-91B6-CCD81DA24FD7}" srcId="{1C423984-1414-4B6B-A13F-780CC1F0056B}" destId="{6346F18B-3B71-4C90-91C8-F66EBBFF7453}" srcOrd="1" destOrd="0" parTransId="{4768FD27-2144-4A05-87FD-B6F5708DDC03}" sibTransId="{5E89389F-8658-448B-A599-083FED9531E0}"/>
    <dgm:cxn modelId="{2815F742-F9CB-4740-9B9A-2B68CF8A0179}" srcId="{F833D33D-5DBB-4625-AF6B-C44B72F9BE6A}" destId="{1C50F207-70EA-432D-8239-4975B7D1A3D1}" srcOrd="0" destOrd="0" parTransId="{BF8AABEF-0275-44A6-BC02-8E8BA3A2E43D}" sibTransId="{8105773C-E3A7-44B9-9113-2A5F0CBC61DB}"/>
    <dgm:cxn modelId="{A70E1B4B-0A4F-484D-BA9D-57CEA7C0F915}" srcId="{46FBF014-EC7B-427D-8B5D-449C2FC30989}" destId="{C49AC20E-E335-4DDB-8094-193F1EF04F44}" srcOrd="0" destOrd="0" parTransId="{98E54108-A6E8-47AF-B632-1CB8E4856DFE}" sibTransId="{C8A61EAC-5081-42B8-8A68-9CAB0C1A608F}"/>
    <dgm:cxn modelId="{04A06B6F-A1F8-48E1-AAEB-2ED9F2420FDB}" srcId="{1C423984-1414-4B6B-A13F-780CC1F0056B}" destId="{81356D91-44BF-4586-9144-DEF7F66A7583}" srcOrd="0" destOrd="0" parTransId="{36AEAFC2-5017-45CE-9D57-44C74C2D61A2}" sibTransId="{D2C0E96E-2C55-4138-9C7C-BD29DE179833}"/>
    <dgm:cxn modelId="{50110787-7537-4760-A9EB-EFEB218949FF}" srcId="{1030AA62-E054-4AFD-9A61-C68C0CC56D41}" destId="{1C423984-1414-4B6B-A13F-780CC1F0056B}" srcOrd="0" destOrd="0" parTransId="{EF703CED-D438-4E19-A161-5AA8E0E68902}" sibTransId="{C85ED2F0-53F9-4747-91E1-B4D7BF01CA73}"/>
    <dgm:cxn modelId="{0A58A68E-BF96-45F1-A0A0-E60EF9667CAA}" type="presOf" srcId="{75A9F936-541B-41E2-9D84-36FE7D3F4F94}" destId="{F000ECA7-3430-47EE-877F-8098CCB3F988}" srcOrd="0" destOrd="1" presId="urn:microsoft.com/office/officeart/2005/8/layout/vList5"/>
    <dgm:cxn modelId="{DD4FF3A8-7778-476E-8367-9A9A2B779A78}" srcId="{1030AA62-E054-4AFD-9A61-C68C0CC56D41}" destId="{46FBF014-EC7B-427D-8B5D-449C2FC30989}" srcOrd="2" destOrd="0" parTransId="{74497212-6257-40D1-A004-59D3FD60DE4A}" sibTransId="{0EAC9CE6-2A7C-4D4A-8675-FBC370D08817}"/>
    <dgm:cxn modelId="{10C04DAD-49FF-4407-B550-824D8A43F7B8}" type="presOf" srcId="{1030AA62-E054-4AFD-9A61-C68C0CC56D41}" destId="{A61910BC-CA01-4BE0-ADAC-19CCA74E0C73}" srcOrd="0" destOrd="0" presId="urn:microsoft.com/office/officeart/2005/8/layout/vList5"/>
    <dgm:cxn modelId="{092DB8B0-4E52-4477-95CB-A25249D015AE}" srcId="{F833D33D-5DBB-4625-AF6B-C44B72F9BE6A}" destId="{AB3964EA-F476-41BE-B51F-F8A339725578}" srcOrd="1" destOrd="0" parTransId="{FCD1D096-D1BA-4AE3-8297-478EA289533A}" sibTransId="{55AB8024-60BC-48B6-A505-9A73F924A4E5}"/>
    <dgm:cxn modelId="{B6922EBB-E2E5-4E72-9BC0-2A3C25F579AF}" type="presOf" srcId="{1C423984-1414-4B6B-A13F-780CC1F0056B}" destId="{42F250F1-4539-4A17-82D3-3F7B3B72F99B}" srcOrd="0" destOrd="0" presId="urn:microsoft.com/office/officeart/2005/8/layout/vList5"/>
    <dgm:cxn modelId="{17B4ADBD-2B7F-4302-8721-013E430960A1}" srcId="{1030AA62-E054-4AFD-9A61-C68C0CC56D41}" destId="{F833D33D-5DBB-4625-AF6B-C44B72F9BE6A}" srcOrd="1" destOrd="0" parTransId="{F8774198-B4FA-4E63-B483-D00658D71CBE}" sibTransId="{37A723DD-111D-4B22-874F-D903BC92752B}"/>
    <dgm:cxn modelId="{FE6533C8-FD38-44B2-ACC4-4A6CD41BBDD1}" type="presOf" srcId="{F833D33D-5DBB-4625-AF6B-C44B72F9BE6A}" destId="{9009882E-FB6E-4D3D-8779-2767753C985A}" srcOrd="0" destOrd="0" presId="urn:microsoft.com/office/officeart/2005/8/layout/vList5"/>
    <dgm:cxn modelId="{1F2225D3-3D3B-408C-8F74-9EC8DBBF9995}" type="presOf" srcId="{81356D91-44BF-4586-9144-DEF7F66A7583}" destId="{0848CF42-4E2B-4053-8CA4-07A16EDDE278}" srcOrd="0" destOrd="0" presId="urn:microsoft.com/office/officeart/2005/8/layout/vList5"/>
    <dgm:cxn modelId="{4C9B5FEA-924A-4B3E-AAD5-67FE05CAECA8}" srcId="{46FBF014-EC7B-427D-8B5D-449C2FC30989}" destId="{75A9F936-541B-41E2-9D84-36FE7D3F4F94}" srcOrd="1" destOrd="0" parTransId="{C8FAA3D7-6C63-49DA-8258-309039BCDDEA}" sibTransId="{1EE4CF7A-E9C8-4BDE-9912-61B3762BA8A3}"/>
    <dgm:cxn modelId="{8031F6FD-883A-4A26-B931-A6D876C49DB8}" type="presOf" srcId="{1C50F207-70EA-432D-8239-4975B7D1A3D1}" destId="{26234A69-694C-4B64-A81E-119B018EBE74}" srcOrd="0" destOrd="0" presId="urn:microsoft.com/office/officeart/2005/8/layout/vList5"/>
    <dgm:cxn modelId="{8897D302-E3FA-4B77-B52E-3E2F7FBBB8A0}" type="presParOf" srcId="{A61910BC-CA01-4BE0-ADAC-19CCA74E0C73}" destId="{951DC772-86F3-417B-9956-66E251AE8C79}" srcOrd="0" destOrd="0" presId="urn:microsoft.com/office/officeart/2005/8/layout/vList5"/>
    <dgm:cxn modelId="{5E31865C-F767-47B5-8168-85774F4B8849}" type="presParOf" srcId="{951DC772-86F3-417B-9956-66E251AE8C79}" destId="{42F250F1-4539-4A17-82D3-3F7B3B72F99B}" srcOrd="0" destOrd="0" presId="urn:microsoft.com/office/officeart/2005/8/layout/vList5"/>
    <dgm:cxn modelId="{437EF567-0252-4F26-A5E3-477C6EC6BEBD}" type="presParOf" srcId="{951DC772-86F3-417B-9956-66E251AE8C79}" destId="{0848CF42-4E2B-4053-8CA4-07A16EDDE278}" srcOrd="1" destOrd="0" presId="urn:microsoft.com/office/officeart/2005/8/layout/vList5"/>
    <dgm:cxn modelId="{8D3328D3-D604-4998-AC0F-34149724261E}" type="presParOf" srcId="{A61910BC-CA01-4BE0-ADAC-19CCA74E0C73}" destId="{DF01F81C-483E-47F8-81B1-69F711AB1D68}" srcOrd="1" destOrd="0" presId="urn:microsoft.com/office/officeart/2005/8/layout/vList5"/>
    <dgm:cxn modelId="{2C82ED48-24FC-44C8-9881-831CD72B7547}" type="presParOf" srcId="{A61910BC-CA01-4BE0-ADAC-19CCA74E0C73}" destId="{1137DAB5-7A19-4148-A933-3565E7F43975}" srcOrd="2" destOrd="0" presId="urn:microsoft.com/office/officeart/2005/8/layout/vList5"/>
    <dgm:cxn modelId="{AB770F2F-61E3-4DC2-B90A-A38BFA0C6FDC}" type="presParOf" srcId="{1137DAB5-7A19-4148-A933-3565E7F43975}" destId="{9009882E-FB6E-4D3D-8779-2767753C985A}" srcOrd="0" destOrd="0" presId="urn:microsoft.com/office/officeart/2005/8/layout/vList5"/>
    <dgm:cxn modelId="{7FFA95E5-4586-4972-99A1-24BECBD11424}" type="presParOf" srcId="{1137DAB5-7A19-4148-A933-3565E7F43975}" destId="{26234A69-694C-4B64-A81E-119B018EBE74}" srcOrd="1" destOrd="0" presId="urn:microsoft.com/office/officeart/2005/8/layout/vList5"/>
    <dgm:cxn modelId="{DE69AD44-52BF-431A-844D-6ABFFA70314E}" type="presParOf" srcId="{A61910BC-CA01-4BE0-ADAC-19CCA74E0C73}" destId="{1BA4A4F1-2B1B-4BE6-9174-7898B7540A11}" srcOrd="3" destOrd="0" presId="urn:microsoft.com/office/officeart/2005/8/layout/vList5"/>
    <dgm:cxn modelId="{76CAE341-6F3C-4011-A0A2-F7250379E2C8}" type="presParOf" srcId="{A61910BC-CA01-4BE0-ADAC-19CCA74E0C73}" destId="{D07A4D6B-E101-41DB-9669-42C3DB0D02BD}" srcOrd="4" destOrd="0" presId="urn:microsoft.com/office/officeart/2005/8/layout/vList5"/>
    <dgm:cxn modelId="{DA1B92FD-E8EC-4A87-97D8-0F5C18CFFE71}" type="presParOf" srcId="{D07A4D6B-E101-41DB-9669-42C3DB0D02BD}" destId="{488ADB1E-22B3-4D72-8435-960D8CD18ADE}" srcOrd="0" destOrd="0" presId="urn:microsoft.com/office/officeart/2005/8/layout/vList5"/>
    <dgm:cxn modelId="{2117D340-0FF5-42BD-B9A8-E6BC559903B3}" type="presParOf" srcId="{D07A4D6B-E101-41DB-9669-42C3DB0D02BD}" destId="{F000ECA7-3430-47EE-877F-8098CCB3F988}"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3844FED-ABBC-4CD8-A1FA-D95925C14D9E}" type="doc">
      <dgm:prSet loTypeId="urn:microsoft.com/office/officeart/2008/layout/VerticalCurvedList" loCatId="list" qsTypeId="urn:microsoft.com/office/officeart/2005/8/quickstyle/3d1" qsCatId="3D" csTypeId="urn:microsoft.com/office/officeart/2005/8/colors/accent1_2" csCatId="accent1" phldr="1"/>
      <dgm:spPr/>
      <dgm:t>
        <a:bodyPr/>
        <a:lstStyle/>
        <a:p>
          <a:endParaRPr lang="fr-FR"/>
        </a:p>
      </dgm:t>
    </dgm:pt>
    <dgm:pt modelId="{999042FE-947D-4568-B7AC-6D1B52C6A5FC}">
      <dgm:prSet phldrT="[Texte]"/>
      <dgm:spPr/>
      <dgm:t>
        <a:bodyPr/>
        <a:lstStyle/>
        <a:p>
          <a:r>
            <a:rPr lang="fr-FR" dirty="0"/>
            <a:t>Qu’est –ce qu’un système ? </a:t>
          </a:r>
        </a:p>
      </dgm:t>
    </dgm:pt>
    <dgm:pt modelId="{582AC793-18A2-461E-965B-B86C17EC59AD}" type="parTrans" cxnId="{00022925-4E90-4F48-9022-2A6337DE8116}">
      <dgm:prSet/>
      <dgm:spPr/>
      <dgm:t>
        <a:bodyPr/>
        <a:lstStyle/>
        <a:p>
          <a:endParaRPr lang="fr-FR"/>
        </a:p>
      </dgm:t>
    </dgm:pt>
    <dgm:pt modelId="{C5DB37B3-9381-4892-B8A9-C6E975EFDE82}" type="sibTrans" cxnId="{00022925-4E90-4F48-9022-2A6337DE8116}">
      <dgm:prSet/>
      <dgm:spPr/>
      <dgm:t>
        <a:bodyPr/>
        <a:lstStyle/>
        <a:p>
          <a:endParaRPr lang="fr-FR"/>
        </a:p>
      </dgm:t>
    </dgm:pt>
    <dgm:pt modelId="{22731DEE-9C7C-4D8F-88B2-1A8ADB98961A}">
      <dgm:prSet phldrT="[Texte]"/>
      <dgm:spPr/>
      <dgm:t>
        <a:bodyPr/>
        <a:lstStyle/>
        <a:p>
          <a:r>
            <a:rPr lang="fr-FR" dirty="0"/>
            <a:t>Les systèmes dans une Organisation/entreprise</a:t>
          </a:r>
        </a:p>
      </dgm:t>
    </dgm:pt>
    <dgm:pt modelId="{5F9149BB-7C65-4E23-9310-765059212E2D}" type="parTrans" cxnId="{60F0C2E0-24CF-43C6-9997-062249BBD86D}">
      <dgm:prSet/>
      <dgm:spPr/>
      <dgm:t>
        <a:bodyPr/>
        <a:lstStyle/>
        <a:p>
          <a:endParaRPr lang="fr-FR"/>
        </a:p>
      </dgm:t>
    </dgm:pt>
    <dgm:pt modelId="{C4726449-B795-421C-8C9B-6BFE73A4FE8E}" type="sibTrans" cxnId="{60F0C2E0-24CF-43C6-9997-062249BBD86D}">
      <dgm:prSet/>
      <dgm:spPr/>
      <dgm:t>
        <a:bodyPr/>
        <a:lstStyle/>
        <a:p>
          <a:endParaRPr lang="fr-FR"/>
        </a:p>
      </dgm:t>
    </dgm:pt>
    <dgm:pt modelId="{2DF0F4E5-6A9C-4F98-81F8-E170744D5F33}">
      <dgm:prSet phldrT="[Texte]"/>
      <dgm:spPr/>
      <dgm:t>
        <a:bodyPr/>
        <a:lstStyle/>
        <a:p>
          <a:r>
            <a:rPr lang="fr-FR" dirty="0"/>
            <a:t>Le système d’information et le système informatique</a:t>
          </a:r>
        </a:p>
      </dgm:t>
    </dgm:pt>
    <dgm:pt modelId="{4BC7FD7A-1CB4-4C2D-84BE-5B8B493BE22E}" type="parTrans" cxnId="{C5C8DD41-EAF7-41FA-B024-1A26EDA2B828}">
      <dgm:prSet/>
      <dgm:spPr/>
      <dgm:t>
        <a:bodyPr/>
        <a:lstStyle/>
        <a:p>
          <a:endParaRPr lang="fr-FR"/>
        </a:p>
      </dgm:t>
    </dgm:pt>
    <dgm:pt modelId="{15F6EFE4-6311-4C7B-9B08-84EA8825698A}" type="sibTrans" cxnId="{C5C8DD41-EAF7-41FA-B024-1A26EDA2B828}">
      <dgm:prSet/>
      <dgm:spPr/>
      <dgm:t>
        <a:bodyPr/>
        <a:lstStyle/>
        <a:p>
          <a:endParaRPr lang="fr-FR"/>
        </a:p>
      </dgm:t>
    </dgm:pt>
    <dgm:pt modelId="{280B26FF-4D06-47A6-A0A6-D31687C3D4AA}">
      <dgm:prSet phldrT="[Texte]"/>
      <dgm:spPr/>
      <dgm:t>
        <a:bodyPr/>
        <a:lstStyle/>
        <a:p>
          <a:r>
            <a:rPr lang="fr-FR" dirty="0"/>
            <a:t>Les changements entrainés par les NTIC (ou TIC)</a:t>
          </a:r>
        </a:p>
      </dgm:t>
    </dgm:pt>
    <dgm:pt modelId="{459DAE7E-2A83-40BA-B6A4-28F2309DC49D}" type="parTrans" cxnId="{B85DB48A-2333-4263-8767-1E2E2208B592}">
      <dgm:prSet/>
      <dgm:spPr/>
      <dgm:t>
        <a:bodyPr/>
        <a:lstStyle/>
        <a:p>
          <a:endParaRPr lang="fr-FR"/>
        </a:p>
      </dgm:t>
    </dgm:pt>
    <dgm:pt modelId="{13F54E54-1A6F-447A-8C4D-6528FB7CD9BC}" type="sibTrans" cxnId="{B85DB48A-2333-4263-8767-1E2E2208B592}">
      <dgm:prSet/>
      <dgm:spPr/>
      <dgm:t>
        <a:bodyPr/>
        <a:lstStyle/>
        <a:p>
          <a:endParaRPr lang="fr-FR"/>
        </a:p>
      </dgm:t>
    </dgm:pt>
    <dgm:pt modelId="{3887DEEF-C994-4AFD-9895-81B7B372ED63}">
      <dgm:prSet phldrT="[Texte]"/>
      <dgm:spPr/>
      <dgm:t>
        <a:bodyPr/>
        <a:lstStyle/>
        <a:p>
          <a:r>
            <a:rPr lang="fr-FR" dirty="0"/>
            <a:t>Le rôle de l’informaticien dans un SI</a:t>
          </a:r>
        </a:p>
      </dgm:t>
    </dgm:pt>
    <dgm:pt modelId="{9D4867F2-A11E-4D52-95AE-D748A9846507}" type="parTrans" cxnId="{7B0EE04B-BAE0-46D8-8908-CB1F5D9C7065}">
      <dgm:prSet/>
      <dgm:spPr/>
      <dgm:t>
        <a:bodyPr/>
        <a:lstStyle/>
        <a:p>
          <a:endParaRPr lang="fr-FR"/>
        </a:p>
      </dgm:t>
    </dgm:pt>
    <dgm:pt modelId="{4BB5EC26-AA5D-42CF-9169-89FD790952DA}" type="sibTrans" cxnId="{7B0EE04B-BAE0-46D8-8908-CB1F5D9C7065}">
      <dgm:prSet/>
      <dgm:spPr/>
      <dgm:t>
        <a:bodyPr/>
        <a:lstStyle/>
        <a:p>
          <a:endParaRPr lang="fr-FR"/>
        </a:p>
      </dgm:t>
    </dgm:pt>
    <dgm:pt modelId="{F10DE4E1-E912-46F3-9F17-B7EB4B213ECB}">
      <dgm:prSet phldrT="[Texte]"/>
      <dgm:spPr/>
      <dgm:t>
        <a:bodyPr/>
        <a:lstStyle/>
        <a:p>
          <a:r>
            <a:rPr lang="fr-FR" dirty="0"/>
            <a:t>Qu’est –ce que le management des SI?</a:t>
          </a:r>
        </a:p>
      </dgm:t>
    </dgm:pt>
    <dgm:pt modelId="{641A00BA-C7DA-4A36-BC96-3B829208A0E9}" type="parTrans" cxnId="{DB37528B-241F-4E34-9EC3-E65209A48AC7}">
      <dgm:prSet/>
      <dgm:spPr/>
      <dgm:t>
        <a:bodyPr/>
        <a:lstStyle/>
        <a:p>
          <a:endParaRPr lang="fr-FR"/>
        </a:p>
      </dgm:t>
    </dgm:pt>
    <dgm:pt modelId="{D88994D7-A3F7-49B0-8E6B-7812E35D4AC4}" type="sibTrans" cxnId="{DB37528B-241F-4E34-9EC3-E65209A48AC7}">
      <dgm:prSet/>
      <dgm:spPr/>
      <dgm:t>
        <a:bodyPr/>
        <a:lstStyle/>
        <a:p>
          <a:endParaRPr lang="fr-FR"/>
        </a:p>
      </dgm:t>
    </dgm:pt>
    <dgm:pt modelId="{E6A4BBF6-4315-43B6-AE82-3574720092E0}" type="pres">
      <dgm:prSet presAssocID="{F3844FED-ABBC-4CD8-A1FA-D95925C14D9E}" presName="Name0" presStyleCnt="0">
        <dgm:presLayoutVars>
          <dgm:chMax val="7"/>
          <dgm:chPref val="7"/>
          <dgm:dir/>
        </dgm:presLayoutVars>
      </dgm:prSet>
      <dgm:spPr/>
    </dgm:pt>
    <dgm:pt modelId="{396A6482-2766-473E-AB1C-57F543975962}" type="pres">
      <dgm:prSet presAssocID="{F3844FED-ABBC-4CD8-A1FA-D95925C14D9E}" presName="Name1" presStyleCnt="0"/>
      <dgm:spPr/>
    </dgm:pt>
    <dgm:pt modelId="{40EABA44-DD30-496D-B6B1-CBBA1EC22AEF}" type="pres">
      <dgm:prSet presAssocID="{F3844FED-ABBC-4CD8-A1FA-D95925C14D9E}" presName="cycle" presStyleCnt="0"/>
      <dgm:spPr/>
    </dgm:pt>
    <dgm:pt modelId="{B9E341CD-36D5-4601-B40E-3A3C66B4FB73}" type="pres">
      <dgm:prSet presAssocID="{F3844FED-ABBC-4CD8-A1FA-D95925C14D9E}" presName="srcNode" presStyleLbl="node1" presStyleIdx="0" presStyleCnt="6"/>
      <dgm:spPr/>
    </dgm:pt>
    <dgm:pt modelId="{0BC93684-2E51-42BB-9337-763C8105834C}" type="pres">
      <dgm:prSet presAssocID="{F3844FED-ABBC-4CD8-A1FA-D95925C14D9E}" presName="conn" presStyleLbl="parChTrans1D2" presStyleIdx="0" presStyleCnt="1" custLinFactNeighborX="-28839" custLinFactNeighborY="1117"/>
      <dgm:spPr/>
    </dgm:pt>
    <dgm:pt modelId="{973C86F3-48D5-4AAA-911C-9BF7F7D28D3B}" type="pres">
      <dgm:prSet presAssocID="{F3844FED-ABBC-4CD8-A1FA-D95925C14D9E}" presName="extraNode" presStyleLbl="node1" presStyleIdx="0" presStyleCnt="6"/>
      <dgm:spPr/>
    </dgm:pt>
    <dgm:pt modelId="{969C8CF6-6F71-49D6-ACC5-8D379891E4EC}" type="pres">
      <dgm:prSet presAssocID="{F3844FED-ABBC-4CD8-A1FA-D95925C14D9E}" presName="dstNode" presStyleLbl="node1" presStyleIdx="0" presStyleCnt="6"/>
      <dgm:spPr/>
    </dgm:pt>
    <dgm:pt modelId="{748501B0-B2EF-4E13-ADA8-0471042C7DF4}" type="pres">
      <dgm:prSet presAssocID="{999042FE-947D-4568-B7AC-6D1B52C6A5FC}" presName="text_1" presStyleLbl="node1" presStyleIdx="0" presStyleCnt="6">
        <dgm:presLayoutVars>
          <dgm:bulletEnabled val="1"/>
        </dgm:presLayoutVars>
      </dgm:prSet>
      <dgm:spPr/>
    </dgm:pt>
    <dgm:pt modelId="{8FFE4FD2-6F8B-4C62-9A9A-438579110E95}" type="pres">
      <dgm:prSet presAssocID="{999042FE-947D-4568-B7AC-6D1B52C6A5FC}" presName="accent_1" presStyleCnt="0"/>
      <dgm:spPr/>
    </dgm:pt>
    <dgm:pt modelId="{A7EFAAC0-F539-4822-A2BF-2AF89414E524}" type="pres">
      <dgm:prSet presAssocID="{999042FE-947D-4568-B7AC-6D1B52C6A5FC}" presName="accentRepeatNode" presStyleLbl="solidFgAcc1" presStyleIdx="0" presStyleCnt="6" custLinFactNeighborX="1970" custLinFactNeighborY="-2693"/>
      <dgm:spPr/>
    </dgm:pt>
    <dgm:pt modelId="{037DDCA2-B6F2-416F-9762-B373452E83B5}" type="pres">
      <dgm:prSet presAssocID="{22731DEE-9C7C-4D8F-88B2-1A8ADB98961A}" presName="text_2" presStyleLbl="node1" presStyleIdx="1" presStyleCnt="6">
        <dgm:presLayoutVars>
          <dgm:bulletEnabled val="1"/>
        </dgm:presLayoutVars>
      </dgm:prSet>
      <dgm:spPr/>
    </dgm:pt>
    <dgm:pt modelId="{0B8C2EAB-488E-4473-8328-279F51F5EF3B}" type="pres">
      <dgm:prSet presAssocID="{22731DEE-9C7C-4D8F-88B2-1A8ADB98961A}" presName="accent_2" presStyleCnt="0"/>
      <dgm:spPr/>
    </dgm:pt>
    <dgm:pt modelId="{A9C04450-043B-413A-AC54-BD9613832A05}" type="pres">
      <dgm:prSet presAssocID="{22731DEE-9C7C-4D8F-88B2-1A8ADB98961A}" presName="accentRepeatNode" presStyleLbl="solidFgAcc1" presStyleIdx="1" presStyleCnt="6"/>
      <dgm:spPr/>
    </dgm:pt>
    <dgm:pt modelId="{B2CD5FDB-1480-425C-9A20-A7419158366C}" type="pres">
      <dgm:prSet presAssocID="{2DF0F4E5-6A9C-4F98-81F8-E170744D5F33}" presName="text_3" presStyleLbl="node1" presStyleIdx="2" presStyleCnt="6" custLinFactNeighborX="773" custLinFactNeighborY="524">
        <dgm:presLayoutVars>
          <dgm:bulletEnabled val="1"/>
        </dgm:presLayoutVars>
      </dgm:prSet>
      <dgm:spPr/>
    </dgm:pt>
    <dgm:pt modelId="{F209A5BE-A3AA-49E4-946E-430FD314F3C1}" type="pres">
      <dgm:prSet presAssocID="{2DF0F4E5-6A9C-4F98-81F8-E170744D5F33}" presName="accent_3" presStyleCnt="0"/>
      <dgm:spPr/>
    </dgm:pt>
    <dgm:pt modelId="{3842669B-B8F2-4F57-9AD0-58ACD42BBDD3}" type="pres">
      <dgm:prSet presAssocID="{2DF0F4E5-6A9C-4F98-81F8-E170744D5F33}" presName="accentRepeatNode" presStyleLbl="solidFgAcc1" presStyleIdx="2" presStyleCnt="6"/>
      <dgm:spPr/>
    </dgm:pt>
    <dgm:pt modelId="{9E0AFF5E-F08E-4FF9-8A1C-294C9AD64516}" type="pres">
      <dgm:prSet presAssocID="{280B26FF-4D06-47A6-A0A6-D31687C3D4AA}" presName="text_4" presStyleLbl="node1" presStyleIdx="3" presStyleCnt="6" custLinFactNeighborX="718" custLinFactNeighborY="910">
        <dgm:presLayoutVars>
          <dgm:bulletEnabled val="1"/>
        </dgm:presLayoutVars>
      </dgm:prSet>
      <dgm:spPr/>
    </dgm:pt>
    <dgm:pt modelId="{ABDEA90D-19D6-43FF-A2C6-F7D09F91987E}" type="pres">
      <dgm:prSet presAssocID="{280B26FF-4D06-47A6-A0A6-D31687C3D4AA}" presName="accent_4" presStyleCnt="0"/>
      <dgm:spPr/>
    </dgm:pt>
    <dgm:pt modelId="{EAB39FF3-F1F8-460D-A9FD-325DA545C45C}" type="pres">
      <dgm:prSet presAssocID="{280B26FF-4D06-47A6-A0A6-D31687C3D4AA}" presName="accentRepeatNode" presStyleLbl="solidFgAcc1" presStyleIdx="3" presStyleCnt="6"/>
      <dgm:spPr/>
    </dgm:pt>
    <dgm:pt modelId="{B8F22496-E021-4798-81BB-83BFF2AE3007}" type="pres">
      <dgm:prSet presAssocID="{3887DEEF-C994-4AFD-9895-81B7B372ED63}" presName="text_5" presStyleLbl="node1" presStyleIdx="4" presStyleCnt="6" custLinFactNeighborX="165" custLinFactNeighborY="8961">
        <dgm:presLayoutVars>
          <dgm:bulletEnabled val="1"/>
        </dgm:presLayoutVars>
      </dgm:prSet>
      <dgm:spPr/>
    </dgm:pt>
    <dgm:pt modelId="{BCA30F17-1FE8-4CFE-80FF-2EDA1EBBF3C2}" type="pres">
      <dgm:prSet presAssocID="{3887DEEF-C994-4AFD-9895-81B7B372ED63}" presName="accent_5" presStyleCnt="0"/>
      <dgm:spPr/>
    </dgm:pt>
    <dgm:pt modelId="{85A28F3D-0C98-4AE7-B79A-6DB215B817A8}" type="pres">
      <dgm:prSet presAssocID="{3887DEEF-C994-4AFD-9895-81B7B372ED63}" presName="accentRepeatNode" presStyleLbl="solidFgAcc1" presStyleIdx="4" presStyleCnt="6"/>
      <dgm:spPr/>
    </dgm:pt>
    <dgm:pt modelId="{DD18A61B-D9EC-4E2B-8A1D-080431E0DDCA}" type="pres">
      <dgm:prSet presAssocID="{F10DE4E1-E912-46F3-9F17-B7EB4B213ECB}" presName="text_6" presStyleLbl="node1" presStyleIdx="5" presStyleCnt="6">
        <dgm:presLayoutVars>
          <dgm:bulletEnabled val="1"/>
        </dgm:presLayoutVars>
      </dgm:prSet>
      <dgm:spPr/>
    </dgm:pt>
    <dgm:pt modelId="{3A03CD55-FF9A-4CA9-9531-37A253FCEA7F}" type="pres">
      <dgm:prSet presAssocID="{F10DE4E1-E912-46F3-9F17-B7EB4B213ECB}" presName="accent_6" presStyleCnt="0"/>
      <dgm:spPr/>
    </dgm:pt>
    <dgm:pt modelId="{3A26A946-C56E-4AAD-AF61-C7206FAD236B}" type="pres">
      <dgm:prSet presAssocID="{F10DE4E1-E912-46F3-9F17-B7EB4B213ECB}" presName="accentRepeatNode" presStyleLbl="solidFgAcc1" presStyleIdx="5" presStyleCnt="6"/>
      <dgm:spPr/>
    </dgm:pt>
  </dgm:ptLst>
  <dgm:cxnLst>
    <dgm:cxn modelId="{CF3A8305-DE88-4263-98F3-F9DAC027C85B}" type="presOf" srcId="{280B26FF-4D06-47A6-A0A6-D31687C3D4AA}" destId="{9E0AFF5E-F08E-4FF9-8A1C-294C9AD64516}" srcOrd="0" destOrd="0" presId="urn:microsoft.com/office/officeart/2008/layout/VerticalCurvedList"/>
    <dgm:cxn modelId="{B9E8DA05-551E-4D61-8303-8DE378FDD262}" type="presOf" srcId="{22731DEE-9C7C-4D8F-88B2-1A8ADB98961A}" destId="{037DDCA2-B6F2-416F-9762-B373452E83B5}" srcOrd="0" destOrd="0" presId="urn:microsoft.com/office/officeart/2008/layout/VerticalCurvedList"/>
    <dgm:cxn modelId="{00022925-4E90-4F48-9022-2A6337DE8116}" srcId="{F3844FED-ABBC-4CD8-A1FA-D95925C14D9E}" destId="{999042FE-947D-4568-B7AC-6D1B52C6A5FC}" srcOrd="0" destOrd="0" parTransId="{582AC793-18A2-461E-965B-B86C17EC59AD}" sibTransId="{C5DB37B3-9381-4892-B8A9-C6E975EFDE82}"/>
    <dgm:cxn modelId="{4B37563B-1DE2-43B1-BD1E-D0EA4D848B6B}" type="presOf" srcId="{3887DEEF-C994-4AFD-9895-81B7B372ED63}" destId="{B8F22496-E021-4798-81BB-83BFF2AE3007}" srcOrd="0" destOrd="0" presId="urn:microsoft.com/office/officeart/2008/layout/VerticalCurvedList"/>
    <dgm:cxn modelId="{E23FA540-BD57-41F7-A273-761B9777B756}" type="presOf" srcId="{F10DE4E1-E912-46F3-9F17-B7EB4B213ECB}" destId="{DD18A61B-D9EC-4E2B-8A1D-080431E0DDCA}" srcOrd="0" destOrd="0" presId="urn:microsoft.com/office/officeart/2008/layout/VerticalCurvedList"/>
    <dgm:cxn modelId="{C5C8DD41-EAF7-41FA-B024-1A26EDA2B828}" srcId="{F3844FED-ABBC-4CD8-A1FA-D95925C14D9E}" destId="{2DF0F4E5-6A9C-4F98-81F8-E170744D5F33}" srcOrd="2" destOrd="0" parTransId="{4BC7FD7A-1CB4-4C2D-84BE-5B8B493BE22E}" sibTransId="{15F6EFE4-6311-4C7B-9B08-84EA8825698A}"/>
    <dgm:cxn modelId="{A025EE42-4D8F-48A3-847F-414CB97FAC48}" type="presOf" srcId="{999042FE-947D-4568-B7AC-6D1B52C6A5FC}" destId="{748501B0-B2EF-4E13-ADA8-0471042C7DF4}" srcOrd="0" destOrd="0" presId="urn:microsoft.com/office/officeart/2008/layout/VerticalCurvedList"/>
    <dgm:cxn modelId="{7B0EE04B-BAE0-46D8-8908-CB1F5D9C7065}" srcId="{F3844FED-ABBC-4CD8-A1FA-D95925C14D9E}" destId="{3887DEEF-C994-4AFD-9895-81B7B372ED63}" srcOrd="4" destOrd="0" parTransId="{9D4867F2-A11E-4D52-95AE-D748A9846507}" sibTransId="{4BB5EC26-AA5D-42CF-9169-89FD790952DA}"/>
    <dgm:cxn modelId="{B85DB48A-2333-4263-8767-1E2E2208B592}" srcId="{F3844FED-ABBC-4CD8-A1FA-D95925C14D9E}" destId="{280B26FF-4D06-47A6-A0A6-D31687C3D4AA}" srcOrd="3" destOrd="0" parTransId="{459DAE7E-2A83-40BA-B6A4-28F2309DC49D}" sibTransId="{13F54E54-1A6F-447A-8C4D-6528FB7CD9BC}"/>
    <dgm:cxn modelId="{DB37528B-241F-4E34-9EC3-E65209A48AC7}" srcId="{F3844FED-ABBC-4CD8-A1FA-D95925C14D9E}" destId="{F10DE4E1-E912-46F3-9F17-B7EB4B213ECB}" srcOrd="5" destOrd="0" parTransId="{641A00BA-C7DA-4A36-BC96-3B829208A0E9}" sibTransId="{D88994D7-A3F7-49B0-8E6B-7812E35D4AC4}"/>
    <dgm:cxn modelId="{CF44E397-C32B-4967-98AD-552A31263081}" type="presOf" srcId="{C5DB37B3-9381-4892-B8A9-C6E975EFDE82}" destId="{0BC93684-2E51-42BB-9337-763C8105834C}" srcOrd="0" destOrd="0" presId="urn:microsoft.com/office/officeart/2008/layout/VerticalCurvedList"/>
    <dgm:cxn modelId="{7A134AA2-DB6F-4FC0-91FF-2FD3BB7E92E5}" type="presOf" srcId="{F3844FED-ABBC-4CD8-A1FA-D95925C14D9E}" destId="{E6A4BBF6-4315-43B6-AE82-3574720092E0}" srcOrd="0" destOrd="0" presId="urn:microsoft.com/office/officeart/2008/layout/VerticalCurvedList"/>
    <dgm:cxn modelId="{CFC30AA4-7EEB-4085-9B75-CE76F7C58226}" type="presOf" srcId="{2DF0F4E5-6A9C-4F98-81F8-E170744D5F33}" destId="{B2CD5FDB-1480-425C-9A20-A7419158366C}" srcOrd="0" destOrd="0" presId="urn:microsoft.com/office/officeart/2008/layout/VerticalCurvedList"/>
    <dgm:cxn modelId="{60F0C2E0-24CF-43C6-9997-062249BBD86D}" srcId="{F3844FED-ABBC-4CD8-A1FA-D95925C14D9E}" destId="{22731DEE-9C7C-4D8F-88B2-1A8ADB98961A}" srcOrd="1" destOrd="0" parTransId="{5F9149BB-7C65-4E23-9310-765059212E2D}" sibTransId="{C4726449-B795-421C-8C9B-6BFE73A4FE8E}"/>
    <dgm:cxn modelId="{D15A507D-CC15-49BE-9598-954F165E93BA}" type="presParOf" srcId="{E6A4BBF6-4315-43B6-AE82-3574720092E0}" destId="{396A6482-2766-473E-AB1C-57F543975962}" srcOrd="0" destOrd="0" presId="urn:microsoft.com/office/officeart/2008/layout/VerticalCurvedList"/>
    <dgm:cxn modelId="{84FC0E66-3C01-4B53-A15A-C7D887FD7270}" type="presParOf" srcId="{396A6482-2766-473E-AB1C-57F543975962}" destId="{40EABA44-DD30-496D-B6B1-CBBA1EC22AEF}" srcOrd="0" destOrd="0" presId="urn:microsoft.com/office/officeart/2008/layout/VerticalCurvedList"/>
    <dgm:cxn modelId="{C0109828-3414-4A8F-BB46-5CC973A36D10}" type="presParOf" srcId="{40EABA44-DD30-496D-B6B1-CBBA1EC22AEF}" destId="{B9E341CD-36D5-4601-B40E-3A3C66B4FB73}" srcOrd="0" destOrd="0" presId="urn:microsoft.com/office/officeart/2008/layout/VerticalCurvedList"/>
    <dgm:cxn modelId="{0EEBAB6B-7639-405D-AAD7-EAA382FE2A2B}" type="presParOf" srcId="{40EABA44-DD30-496D-B6B1-CBBA1EC22AEF}" destId="{0BC93684-2E51-42BB-9337-763C8105834C}" srcOrd="1" destOrd="0" presId="urn:microsoft.com/office/officeart/2008/layout/VerticalCurvedList"/>
    <dgm:cxn modelId="{33D2AB09-C057-460A-B597-A0951630574E}" type="presParOf" srcId="{40EABA44-DD30-496D-B6B1-CBBA1EC22AEF}" destId="{973C86F3-48D5-4AAA-911C-9BF7F7D28D3B}" srcOrd="2" destOrd="0" presId="urn:microsoft.com/office/officeart/2008/layout/VerticalCurvedList"/>
    <dgm:cxn modelId="{7650FF2E-6BFD-4439-936C-A2BE3A05238E}" type="presParOf" srcId="{40EABA44-DD30-496D-B6B1-CBBA1EC22AEF}" destId="{969C8CF6-6F71-49D6-ACC5-8D379891E4EC}" srcOrd="3" destOrd="0" presId="urn:microsoft.com/office/officeart/2008/layout/VerticalCurvedList"/>
    <dgm:cxn modelId="{A3207E5C-AF2B-48FC-8C27-C1C5BE9781FB}" type="presParOf" srcId="{396A6482-2766-473E-AB1C-57F543975962}" destId="{748501B0-B2EF-4E13-ADA8-0471042C7DF4}" srcOrd="1" destOrd="0" presId="urn:microsoft.com/office/officeart/2008/layout/VerticalCurvedList"/>
    <dgm:cxn modelId="{6C406E14-9D46-42D4-A5A8-26CC4C1E8810}" type="presParOf" srcId="{396A6482-2766-473E-AB1C-57F543975962}" destId="{8FFE4FD2-6F8B-4C62-9A9A-438579110E95}" srcOrd="2" destOrd="0" presId="urn:microsoft.com/office/officeart/2008/layout/VerticalCurvedList"/>
    <dgm:cxn modelId="{C78B8E2A-919B-47F4-8254-4C85DA34E2C3}" type="presParOf" srcId="{8FFE4FD2-6F8B-4C62-9A9A-438579110E95}" destId="{A7EFAAC0-F539-4822-A2BF-2AF89414E524}" srcOrd="0" destOrd="0" presId="urn:microsoft.com/office/officeart/2008/layout/VerticalCurvedList"/>
    <dgm:cxn modelId="{6208859A-158F-4F10-9F11-63E40A37D858}" type="presParOf" srcId="{396A6482-2766-473E-AB1C-57F543975962}" destId="{037DDCA2-B6F2-416F-9762-B373452E83B5}" srcOrd="3" destOrd="0" presId="urn:microsoft.com/office/officeart/2008/layout/VerticalCurvedList"/>
    <dgm:cxn modelId="{260E3BCC-0AF1-41A3-8B99-32CF5B3563FD}" type="presParOf" srcId="{396A6482-2766-473E-AB1C-57F543975962}" destId="{0B8C2EAB-488E-4473-8328-279F51F5EF3B}" srcOrd="4" destOrd="0" presId="urn:microsoft.com/office/officeart/2008/layout/VerticalCurvedList"/>
    <dgm:cxn modelId="{53A072B2-AB43-4C8D-8D59-5F31CCB3B3D6}" type="presParOf" srcId="{0B8C2EAB-488E-4473-8328-279F51F5EF3B}" destId="{A9C04450-043B-413A-AC54-BD9613832A05}" srcOrd="0" destOrd="0" presId="urn:microsoft.com/office/officeart/2008/layout/VerticalCurvedList"/>
    <dgm:cxn modelId="{73E0C588-F766-4F24-B6ED-62614F91DDB2}" type="presParOf" srcId="{396A6482-2766-473E-AB1C-57F543975962}" destId="{B2CD5FDB-1480-425C-9A20-A7419158366C}" srcOrd="5" destOrd="0" presId="urn:microsoft.com/office/officeart/2008/layout/VerticalCurvedList"/>
    <dgm:cxn modelId="{6A12B338-CE40-4ABB-A447-A92A0FE4D9F8}" type="presParOf" srcId="{396A6482-2766-473E-AB1C-57F543975962}" destId="{F209A5BE-A3AA-49E4-946E-430FD314F3C1}" srcOrd="6" destOrd="0" presId="urn:microsoft.com/office/officeart/2008/layout/VerticalCurvedList"/>
    <dgm:cxn modelId="{ABF4A3ED-C769-4C40-BBA7-A8B02D7933E2}" type="presParOf" srcId="{F209A5BE-A3AA-49E4-946E-430FD314F3C1}" destId="{3842669B-B8F2-4F57-9AD0-58ACD42BBDD3}" srcOrd="0" destOrd="0" presId="urn:microsoft.com/office/officeart/2008/layout/VerticalCurvedList"/>
    <dgm:cxn modelId="{614F076F-2278-42C5-94AB-C12D317CF67E}" type="presParOf" srcId="{396A6482-2766-473E-AB1C-57F543975962}" destId="{9E0AFF5E-F08E-4FF9-8A1C-294C9AD64516}" srcOrd="7" destOrd="0" presId="urn:microsoft.com/office/officeart/2008/layout/VerticalCurvedList"/>
    <dgm:cxn modelId="{A319721B-9772-4860-A770-4BB7B95373E1}" type="presParOf" srcId="{396A6482-2766-473E-AB1C-57F543975962}" destId="{ABDEA90D-19D6-43FF-A2C6-F7D09F91987E}" srcOrd="8" destOrd="0" presId="urn:microsoft.com/office/officeart/2008/layout/VerticalCurvedList"/>
    <dgm:cxn modelId="{66235201-A6C9-4857-A390-FA0382B6D9E2}" type="presParOf" srcId="{ABDEA90D-19D6-43FF-A2C6-F7D09F91987E}" destId="{EAB39FF3-F1F8-460D-A9FD-325DA545C45C}" srcOrd="0" destOrd="0" presId="urn:microsoft.com/office/officeart/2008/layout/VerticalCurvedList"/>
    <dgm:cxn modelId="{B9602826-0BD7-414D-9CB5-356FBD3261AE}" type="presParOf" srcId="{396A6482-2766-473E-AB1C-57F543975962}" destId="{B8F22496-E021-4798-81BB-83BFF2AE3007}" srcOrd="9" destOrd="0" presId="urn:microsoft.com/office/officeart/2008/layout/VerticalCurvedList"/>
    <dgm:cxn modelId="{DF187D80-A906-4DBC-9DC4-23024183F115}" type="presParOf" srcId="{396A6482-2766-473E-AB1C-57F543975962}" destId="{BCA30F17-1FE8-4CFE-80FF-2EDA1EBBF3C2}" srcOrd="10" destOrd="0" presId="urn:microsoft.com/office/officeart/2008/layout/VerticalCurvedList"/>
    <dgm:cxn modelId="{48262602-18B9-4566-ADC5-E914059CD6DD}" type="presParOf" srcId="{BCA30F17-1FE8-4CFE-80FF-2EDA1EBBF3C2}" destId="{85A28F3D-0C98-4AE7-B79A-6DB215B817A8}" srcOrd="0" destOrd="0" presId="urn:microsoft.com/office/officeart/2008/layout/VerticalCurvedList"/>
    <dgm:cxn modelId="{28A0D484-0E45-413A-9E7B-2DD6885B6B86}" type="presParOf" srcId="{396A6482-2766-473E-AB1C-57F543975962}" destId="{DD18A61B-D9EC-4E2B-8A1D-080431E0DDCA}" srcOrd="11" destOrd="0" presId="urn:microsoft.com/office/officeart/2008/layout/VerticalCurvedList"/>
    <dgm:cxn modelId="{68EAE0D2-A79B-4BDF-9038-B8AA5B617964}" type="presParOf" srcId="{396A6482-2766-473E-AB1C-57F543975962}" destId="{3A03CD55-FF9A-4CA9-9531-37A253FCEA7F}" srcOrd="12" destOrd="0" presId="urn:microsoft.com/office/officeart/2008/layout/VerticalCurvedList"/>
    <dgm:cxn modelId="{45999D46-08C1-4BAB-AA9D-16425119910D}" type="presParOf" srcId="{3A03CD55-FF9A-4CA9-9531-37A253FCEA7F}" destId="{3A26A946-C56E-4AAD-AF61-C7206FAD236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85B1418-02FB-4545-9D84-1A36D8A7BE36}" type="doc">
      <dgm:prSet loTypeId="urn:microsoft.com/office/officeart/2005/8/layout/cycle8" loCatId="cycle" qsTypeId="urn:microsoft.com/office/officeart/2005/8/quickstyle/simple1" qsCatId="simple" csTypeId="urn:microsoft.com/office/officeart/2005/8/colors/accent1_2" csCatId="accent1" phldr="1"/>
      <dgm:spPr/>
    </dgm:pt>
    <dgm:pt modelId="{483F29FB-F686-47DC-882D-AE0061D318E7}">
      <dgm:prSet phldrT="[Texte]"/>
      <dgm:spPr/>
      <dgm:t>
        <a:bodyPr/>
        <a:lstStyle/>
        <a:p>
          <a:r>
            <a:rPr lang="fr-FR" dirty="0"/>
            <a:t>Outillage</a:t>
          </a:r>
        </a:p>
      </dgm:t>
    </dgm:pt>
    <dgm:pt modelId="{47C9E346-D105-4A4E-A41A-2C81BC0066A0}" type="parTrans" cxnId="{3A9FB2F4-343C-4B4F-B7F7-2C481EDA4F78}">
      <dgm:prSet/>
      <dgm:spPr/>
      <dgm:t>
        <a:bodyPr/>
        <a:lstStyle/>
        <a:p>
          <a:endParaRPr lang="fr-FR"/>
        </a:p>
      </dgm:t>
    </dgm:pt>
    <dgm:pt modelId="{680F5355-504B-47CB-BF9B-AB3803A5248D}" type="sibTrans" cxnId="{3A9FB2F4-343C-4B4F-B7F7-2C481EDA4F78}">
      <dgm:prSet/>
      <dgm:spPr/>
      <dgm:t>
        <a:bodyPr/>
        <a:lstStyle/>
        <a:p>
          <a:endParaRPr lang="fr-FR"/>
        </a:p>
      </dgm:t>
    </dgm:pt>
    <dgm:pt modelId="{94177C4C-E0AF-4601-B61F-14E4790C601B}">
      <dgm:prSet phldrT="[Texte]"/>
      <dgm:spPr/>
      <dgm:t>
        <a:bodyPr/>
        <a:lstStyle/>
        <a:p>
          <a:r>
            <a:rPr lang="fr-FR" dirty="0"/>
            <a:t>Processus</a:t>
          </a:r>
          <a:br>
            <a:rPr lang="fr-FR" dirty="0"/>
          </a:br>
          <a:r>
            <a:rPr lang="fr-FR" dirty="0"/>
            <a:t>Organisation</a:t>
          </a:r>
        </a:p>
      </dgm:t>
    </dgm:pt>
    <dgm:pt modelId="{74CD734A-6EF2-495A-BC2F-9C092DDF0A2A}" type="parTrans" cxnId="{ADE328D6-75FA-4FF7-97FC-A5F23F752434}">
      <dgm:prSet/>
      <dgm:spPr/>
      <dgm:t>
        <a:bodyPr/>
        <a:lstStyle/>
        <a:p>
          <a:endParaRPr lang="fr-FR"/>
        </a:p>
      </dgm:t>
    </dgm:pt>
    <dgm:pt modelId="{B71E5AF0-A860-4B39-8610-B0130F48B244}" type="sibTrans" cxnId="{ADE328D6-75FA-4FF7-97FC-A5F23F752434}">
      <dgm:prSet/>
      <dgm:spPr/>
      <dgm:t>
        <a:bodyPr/>
        <a:lstStyle/>
        <a:p>
          <a:endParaRPr lang="fr-FR"/>
        </a:p>
      </dgm:t>
    </dgm:pt>
    <dgm:pt modelId="{ED284267-87DD-4B52-B6E3-A062106B8991}">
      <dgm:prSet phldrT="[Texte]"/>
      <dgm:spPr/>
      <dgm:t>
        <a:bodyPr/>
        <a:lstStyle/>
        <a:p>
          <a:r>
            <a:rPr lang="fr-FR" dirty="0"/>
            <a:t>Homme</a:t>
          </a:r>
        </a:p>
      </dgm:t>
    </dgm:pt>
    <dgm:pt modelId="{1EDC7CCE-4308-42F1-BB51-64EABC08721F}" type="parTrans" cxnId="{BB698FC6-97D1-4812-9257-04E08B5769DE}">
      <dgm:prSet/>
      <dgm:spPr/>
      <dgm:t>
        <a:bodyPr/>
        <a:lstStyle/>
        <a:p>
          <a:endParaRPr lang="fr-FR"/>
        </a:p>
      </dgm:t>
    </dgm:pt>
    <dgm:pt modelId="{2DB5F44F-77ED-45EA-86F9-EAB79D866D29}" type="sibTrans" cxnId="{BB698FC6-97D1-4812-9257-04E08B5769DE}">
      <dgm:prSet/>
      <dgm:spPr/>
      <dgm:t>
        <a:bodyPr/>
        <a:lstStyle/>
        <a:p>
          <a:endParaRPr lang="fr-FR"/>
        </a:p>
      </dgm:t>
    </dgm:pt>
    <dgm:pt modelId="{EBDC2E82-F85C-4F22-93C0-4E5ECACAE1BE}" type="pres">
      <dgm:prSet presAssocID="{985B1418-02FB-4545-9D84-1A36D8A7BE36}" presName="compositeShape" presStyleCnt="0">
        <dgm:presLayoutVars>
          <dgm:chMax val="7"/>
          <dgm:dir/>
          <dgm:resizeHandles val="exact"/>
        </dgm:presLayoutVars>
      </dgm:prSet>
      <dgm:spPr/>
    </dgm:pt>
    <dgm:pt modelId="{E135E01F-5BF7-48EF-8118-CA80F8247317}" type="pres">
      <dgm:prSet presAssocID="{985B1418-02FB-4545-9D84-1A36D8A7BE36}" presName="wedge1" presStyleLbl="node1" presStyleIdx="0" presStyleCnt="3" custScaleX="105232" custScaleY="99286" custLinFactNeighborX="-970" custLinFactNeighborY="-941"/>
      <dgm:spPr/>
    </dgm:pt>
    <dgm:pt modelId="{ED7B7FC5-6603-4A89-914E-24640353DE92}" type="pres">
      <dgm:prSet presAssocID="{985B1418-02FB-4545-9D84-1A36D8A7BE36}" presName="dummy1a" presStyleCnt="0"/>
      <dgm:spPr/>
    </dgm:pt>
    <dgm:pt modelId="{1BCC08C7-2CB2-4D86-B653-6CBBD4628F00}" type="pres">
      <dgm:prSet presAssocID="{985B1418-02FB-4545-9D84-1A36D8A7BE36}" presName="dummy1b" presStyleCnt="0"/>
      <dgm:spPr/>
    </dgm:pt>
    <dgm:pt modelId="{A974EF1C-CAC2-468C-8EDA-E8B1CAB8342F}" type="pres">
      <dgm:prSet presAssocID="{985B1418-02FB-4545-9D84-1A36D8A7BE36}" presName="wedge1Tx" presStyleLbl="node1" presStyleIdx="0" presStyleCnt="3">
        <dgm:presLayoutVars>
          <dgm:chMax val="0"/>
          <dgm:chPref val="0"/>
          <dgm:bulletEnabled val="1"/>
        </dgm:presLayoutVars>
      </dgm:prSet>
      <dgm:spPr/>
    </dgm:pt>
    <dgm:pt modelId="{8AC90ADB-B272-4A3A-87D9-F3BD6497E862}" type="pres">
      <dgm:prSet presAssocID="{985B1418-02FB-4545-9D84-1A36D8A7BE36}" presName="wedge2" presStyleLbl="node1" presStyleIdx="1" presStyleCnt="3"/>
      <dgm:spPr/>
    </dgm:pt>
    <dgm:pt modelId="{E516F9D1-8C09-443C-961E-BA63F38F3F76}" type="pres">
      <dgm:prSet presAssocID="{985B1418-02FB-4545-9D84-1A36D8A7BE36}" presName="dummy2a" presStyleCnt="0"/>
      <dgm:spPr/>
    </dgm:pt>
    <dgm:pt modelId="{6D953988-C65C-4483-BA5C-7EF2B712B5ED}" type="pres">
      <dgm:prSet presAssocID="{985B1418-02FB-4545-9D84-1A36D8A7BE36}" presName="dummy2b" presStyleCnt="0"/>
      <dgm:spPr/>
    </dgm:pt>
    <dgm:pt modelId="{3079D8FE-A31F-4E18-B3A7-58247204C546}" type="pres">
      <dgm:prSet presAssocID="{985B1418-02FB-4545-9D84-1A36D8A7BE36}" presName="wedge2Tx" presStyleLbl="node1" presStyleIdx="1" presStyleCnt="3">
        <dgm:presLayoutVars>
          <dgm:chMax val="0"/>
          <dgm:chPref val="0"/>
          <dgm:bulletEnabled val="1"/>
        </dgm:presLayoutVars>
      </dgm:prSet>
      <dgm:spPr/>
    </dgm:pt>
    <dgm:pt modelId="{9F54305D-E6C9-4EC0-86A4-B0435DA31983}" type="pres">
      <dgm:prSet presAssocID="{985B1418-02FB-4545-9D84-1A36D8A7BE36}" presName="wedge3" presStyleLbl="node1" presStyleIdx="2" presStyleCnt="3"/>
      <dgm:spPr/>
    </dgm:pt>
    <dgm:pt modelId="{F9CDBD9B-5172-44F8-9870-10E8BF9F6578}" type="pres">
      <dgm:prSet presAssocID="{985B1418-02FB-4545-9D84-1A36D8A7BE36}" presName="dummy3a" presStyleCnt="0"/>
      <dgm:spPr/>
    </dgm:pt>
    <dgm:pt modelId="{C9308818-4EC9-41E1-893E-4B27939D3A63}" type="pres">
      <dgm:prSet presAssocID="{985B1418-02FB-4545-9D84-1A36D8A7BE36}" presName="dummy3b" presStyleCnt="0"/>
      <dgm:spPr/>
    </dgm:pt>
    <dgm:pt modelId="{6076ED0E-7F09-4629-9853-115297AF1901}" type="pres">
      <dgm:prSet presAssocID="{985B1418-02FB-4545-9D84-1A36D8A7BE36}" presName="wedge3Tx" presStyleLbl="node1" presStyleIdx="2" presStyleCnt="3">
        <dgm:presLayoutVars>
          <dgm:chMax val="0"/>
          <dgm:chPref val="0"/>
          <dgm:bulletEnabled val="1"/>
        </dgm:presLayoutVars>
      </dgm:prSet>
      <dgm:spPr/>
    </dgm:pt>
    <dgm:pt modelId="{9566EF25-85B5-4A7B-8586-66F46E238B9D}" type="pres">
      <dgm:prSet presAssocID="{680F5355-504B-47CB-BF9B-AB3803A5248D}" presName="arrowWedge1" presStyleLbl="fgSibTrans2D1" presStyleIdx="0" presStyleCnt="3"/>
      <dgm:spPr/>
    </dgm:pt>
    <dgm:pt modelId="{6BE0CEF9-F2A8-4918-AB63-4466A93154E2}" type="pres">
      <dgm:prSet presAssocID="{B71E5AF0-A860-4B39-8610-B0130F48B244}" presName="arrowWedge2" presStyleLbl="fgSibTrans2D1" presStyleIdx="1" presStyleCnt="3"/>
      <dgm:spPr/>
    </dgm:pt>
    <dgm:pt modelId="{5F9B9C39-BD94-4290-A4B7-5334ED4FBE1B}" type="pres">
      <dgm:prSet presAssocID="{2DB5F44F-77ED-45EA-86F9-EAB79D866D29}" presName="arrowWedge3" presStyleLbl="fgSibTrans2D1" presStyleIdx="2" presStyleCnt="3"/>
      <dgm:spPr/>
    </dgm:pt>
  </dgm:ptLst>
  <dgm:cxnLst>
    <dgm:cxn modelId="{35C8006B-4E88-4B34-85F7-B806D147415F}" type="presOf" srcId="{94177C4C-E0AF-4601-B61F-14E4790C601B}" destId="{8AC90ADB-B272-4A3A-87D9-F3BD6497E862}" srcOrd="0" destOrd="0" presId="urn:microsoft.com/office/officeart/2005/8/layout/cycle8"/>
    <dgm:cxn modelId="{4A70397B-E901-44BF-9CBB-6BDBD93FFB8F}" type="presOf" srcId="{ED284267-87DD-4B52-B6E3-A062106B8991}" destId="{9F54305D-E6C9-4EC0-86A4-B0435DA31983}" srcOrd="0" destOrd="0" presId="urn:microsoft.com/office/officeart/2005/8/layout/cycle8"/>
    <dgm:cxn modelId="{CCA36485-FDA8-4DC6-9A74-5B9712FE91A5}" type="presOf" srcId="{94177C4C-E0AF-4601-B61F-14E4790C601B}" destId="{3079D8FE-A31F-4E18-B3A7-58247204C546}" srcOrd="1" destOrd="0" presId="urn:microsoft.com/office/officeart/2005/8/layout/cycle8"/>
    <dgm:cxn modelId="{859443A5-768E-4428-8601-02A401364CDA}" type="presOf" srcId="{ED284267-87DD-4B52-B6E3-A062106B8991}" destId="{6076ED0E-7F09-4629-9853-115297AF1901}" srcOrd="1" destOrd="0" presId="urn:microsoft.com/office/officeart/2005/8/layout/cycle8"/>
    <dgm:cxn modelId="{BB698FC6-97D1-4812-9257-04E08B5769DE}" srcId="{985B1418-02FB-4545-9D84-1A36D8A7BE36}" destId="{ED284267-87DD-4B52-B6E3-A062106B8991}" srcOrd="2" destOrd="0" parTransId="{1EDC7CCE-4308-42F1-BB51-64EABC08721F}" sibTransId="{2DB5F44F-77ED-45EA-86F9-EAB79D866D29}"/>
    <dgm:cxn modelId="{ADE328D6-75FA-4FF7-97FC-A5F23F752434}" srcId="{985B1418-02FB-4545-9D84-1A36D8A7BE36}" destId="{94177C4C-E0AF-4601-B61F-14E4790C601B}" srcOrd="1" destOrd="0" parTransId="{74CD734A-6EF2-495A-BC2F-9C092DDF0A2A}" sibTransId="{B71E5AF0-A860-4B39-8610-B0130F48B244}"/>
    <dgm:cxn modelId="{5872D7E9-0675-4AC5-A0D6-18300A9C0BF0}" type="presOf" srcId="{483F29FB-F686-47DC-882D-AE0061D318E7}" destId="{A974EF1C-CAC2-468C-8EDA-E8B1CAB8342F}" srcOrd="1" destOrd="0" presId="urn:microsoft.com/office/officeart/2005/8/layout/cycle8"/>
    <dgm:cxn modelId="{3A9FB2F4-343C-4B4F-B7F7-2C481EDA4F78}" srcId="{985B1418-02FB-4545-9D84-1A36D8A7BE36}" destId="{483F29FB-F686-47DC-882D-AE0061D318E7}" srcOrd="0" destOrd="0" parTransId="{47C9E346-D105-4A4E-A41A-2C81BC0066A0}" sibTransId="{680F5355-504B-47CB-BF9B-AB3803A5248D}"/>
    <dgm:cxn modelId="{BF15A5FA-EC61-4899-BCE3-721779A44913}" type="presOf" srcId="{985B1418-02FB-4545-9D84-1A36D8A7BE36}" destId="{EBDC2E82-F85C-4F22-93C0-4E5ECACAE1BE}" srcOrd="0" destOrd="0" presId="urn:microsoft.com/office/officeart/2005/8/layout/cycle8"/>
    <dgm:cxn modelId="{900DE2FB-BE14-4E49-A652-A0078DF7155F}" type="presOf" srcId="{483F29FB-F686-47DC-882D-AE0061D318E7}" destId="{E135E01F-5BF7-48EF-8118-CA80F8247317}" srcOrd="0" destOrd="0" presId="urn:microsoft.com/office/officeart/2005/8/layout/cycle8"/>
    <dgm:cxn modelId="{E051C50E-D110-4C1F-B509-9BDB61DD5ABA}" type="presParOf" srcId="{EBDC2E82-F85C-4F22-93C0-4E5ECACAE1BE}" destId="{E135E01F-5BF7-48EF-8118-CA80F8247317}" srcOrd="0" destOrd="0" presId="urn:microsoft.com/office/officeart/2005/8/layout/cycle8"/>
    <dgm:cxn modelId="{BFA8BFC0-78C3-4DE2-808E-6B1DD615968A}" type="presParOf" srcId="{EBDC2E82-F85C-4F22-93C0-4E5ECACAE1BE}" destId="{ED7B7FC5-6603-4A89-914E-24640353DE92}" srcOrd="1" destOrd="0" presId="urn:microsoft.com/office/officeart/2005/8/layout/cycle8"/>
    <dgm:cxn modelId="{439F5287-3ACC-4675-A1AD-8DD1DDF40A8F}" type="presParOf" srcId="{EBDC2E82-F85C-4F22-93C0-4E5ECACAE1BE}" destId="{1BCC08C7-2CB2-4D86-B653-6CBBD4628F00}" srcOrd="2" destOrd="0" presId="urn:microsoft.com/office/officeart/2005/8/layout/cycle8"/>
    <dgm:cxn modelId="{B5D68AE9-5FC1-4DFF-907D-461A2C1CD70F}" type="presParOf" srcId="{EBDC2E82-F85C-4F22-93C0-4E5ECACAE1BE}" destId="{A974EF1C-CAC2-468C-8EDA-E8B1CAB8342F}" srcOrd="3" destOrd="0" presId="urn:microsoft.com/office/officeart/2005/8/layout/cycle8"/>
    <dgm:cxn modelId="{6742A710-8827-45E0-8E65-22B4DB967956}" type="presParOf" srcId="{EBDC2E82-F85C-4F22-93C0-4E5ECACAE1BE}" destId="{8AC90ADB-B272-4A3A-87D9-F3BD6497E862}" srcOrd="4" destOrd="0" presId="urn:microsoft.com/office/officeart/2005/8/layout/cycle8"/>
    <dgm:cxn modelId="{1FBD22B2-E0C1-4312-8E3E-E6CB6513D0C0}" type="presParOf" srcId="{EBDC2E82-F85C-4F22-93C0-4E5ECACAE1BE}" destId="{E516F9D1-8C09-443C-961E-BA63F38F3F76}" srcOrd="5" destOrd="0" presId="urn:microsoft.com/office/officeart/2005/8/layout/cycle8"/>
    <dgm:cxn modelId="{91DD18D9-2474-486C-B818-1D23FB480637}" type="presParOf" srcId="{EBDC2E82-F85C-4F22-93C0-4E5ECACAE1BE}" destId="{6D953988-C65C-4483-BA5C-7EF2B712B5ED}" srcOrd="6" destOrd="0" presId="urn:microsoft.com/office/officeart/2005/8/layout/cycle8"/>
    <dgm:cxn modelId="{6BECD630-F87D-4934-8123-61BD3D158425}" type="presParOf" srcId="{EBDC2E82-F85C-4F22-93C0-4E5ECACAE1BE}" destId="{3079D8FE-A31F-4E18-B3A7-58247204C546}" srcOrd="7" destOrd="0" presId="urn:microsoft.com/office/officeart/2005/8/layout/cycle8"/>
    <dgm:cxn modelId="{2626EA91-762F-4E0D-B220-810B5870781F}" type="presParOf" srcId="{EBDC2E82-F85C-4F22-93C0-4E5ECACAE1BE}" destId="{9F54305D-E6C9-4EC0-86A4-B0435DA31983}" srcOrd="8" destOrd="0" presId="urn:microsoft.com/office/officeart/2005/8/layout/cycle8"/>
    <dgm:cxn modelId="{EC570225-F3F8-4E71-813B-88831C365154}" type="presParOf" srcId="{EBDC2E82-F85C-4F22-93C0-4E5ECACAE1BE}" destId="{F9CDBD9B-5172-44F8-9870-10E8BF9F6578}" srcOrd="9" destOrd="0" presId="urn:microsoft.com/office/officeart/2005/8/layout/cycle8"/>
    <dgm:cxn modelId="{7BD63C69-3B95-4A0F-AC11-0533E60C645E}" type="presParOf" srcId="{EBDC2E82-F85C-4F22-93C0-4E5ECACAE1BE}" destId="{C9308818-4EC9-41E1-893E-4B27939D3A63}" srcOrd="10" destOrd="0" presId="urn:microsoft.com/office/officeart/2005/8/layout/cycle8"/>
    <dgm:cxn modelId="{D6B3C461-69E3-4722-9A31-DCC79BBDC611}" type="presParOf" srcId="{EBDC2E82-F85C-4F22-93C0-4E5ECACAE1BE}" destId="{6076ED0E-7F09-4629-9853-115297AF1901}" srcOrd="11" destOrd="0" presId="urn:microsoft.com/office/officeart/2005/8/layout/cycle8"/>
    <dgm:cxn modelId="{0E542194-56DA-4D0B-99B1-89B5D88F9107}" type="presParOf" srcId="{EBDC2E82-F85C-4F22-93C0-4E5ECACAE1BE}" destId="{9566EF25-85B5-4A7B-8586-66F46E238B9D}" srcOrd="12" destOrd="0" presId="urn:microsoft.com/office/officeart/2005/8/layout/cycle8"/>
    <dgm:cxn modelId="{09BD334C-95B2-41FB-B76A-EBA31B2D7EA1}" type="presParOf" srcId="{EBDC2E82-F85C-4F22-93C0-4E5ECACAE1BE}" destId="{6BE0CEF9-F2A8-4918-AB63-4466A93154E2}" srcOrd="13" destOrd="0" presId="urn:microsoft.com/office/officeart/2005/8/layout/cycle8"/>
    <dgm:cxn modelId="{D12766DB-34A1-4242-BBF4-D34D0B16ED6D}" type="presParOf" srcId="{EBDC2E82-F85C-4F22-93C0-4E5ECACAE1BE}" destId="{5F9B9C39-BD94-4290-A4B7-5334ED4FBE1B}" srcOrd="14" destOrd="0" presId="urn:microsoft.com/office/officeart/2005/8/layout/cycle8"/>
  </dgm:cxnLst>
  <dgm:bg>
    <a:solidFill>
      <a:srgbClr val="0070C0"/>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145ED0C-F9A9-4B30-8AD9-C1FE5460B294}" type="doc">
      <dgm:prSet loTypeId="urn:microsoft.com/office/officeart/2005/8/layout/venn1" loCatId="relationship" qsTypeId="urn:microsoft.com/office/officeart/2005/8/quickstyle/simple1" qsCatId="simple" csTypeId="urn:microsoft.com/office/officeart/2005/8/colors/colorful5" csCatId="colorful" phldr="1"/>
      <dgm:spPr/>
    </dgm:pt>
    <dgm:pt modelId="{E2168C70-E23E-4CD1-99B1-B6BE96853C90}">
      <dgm:prSet phldrT="[Texte]"/>
      <dgm:spPr/>
      <dgm:t>
        <a:bodyPr/>
        <a:lstStyle/>
        <a:p>
          <a:r>
            <a:rPr lang="fr-FR" dirty="0"/>
            <a:t>Avant vente</a:t>
          </a:r>
          <a:br>
            <a:rPr lang="fr-FR" dirty="0"/>
          </a:br>
          <a:r>
            <a:rPr lang="fr-FR" dirty="0" err="1"/>
            <a:t>Vente</a:t>
          </a:r>
          <a:endParaRPr lang="fr-FR" dirty="0"/>
        </a:p>
      </dgm:t>
    </dgm:pt>
    <dgm:pt modelId="{FC25D7AA-6B0B-4ABD-89DA-C9CC61AA353B}" type="parTrans" cxnId="{56790D69-7E7E-4483-BAD9-0A86AD3BDBEF}">
      <dgm:prSet/>
      <dgm:spPr/>
      <dgm:t>
        <a:bodyPr/>
        <a:lstStyle/>
        <a:p>
          <a:endParaRPr lang="fr-FR"/>
        </a:p>
      </dgm:t>
    </dgm:pt>
    <dgm:pt modelId="{F0086CE0-D2F7-4210-8566-DBCD3C182494}" type="sibTrans" cxnId="{56790D69-7E7E-4483-BAD9-0A86AD3BDBEF}">
      <dgm:prSet/>
      <dgm:spPr/>
      <dgm:t>
        <a:bodyPr/>
        <a:lstStyle/>
        <a:p>
          <a:endParaRPr lang="fr-FR"/>
        </a:p>
      </dgm:t>
    </dgm:pt>
    <dgm:pt modelId="{C0928094-CF6F-46C7-88BC-FF9AC77F752A}">
      <dgm:prSet phldrT="[Texte]"/>
      <dgm:spPr/>
      <dgm:t>
        <a:bodyPr/>
        <a:lstStyle/>
        <a:p>
          <a:r>
            <a:rPr lang="fr-FR" dirty="0"/>
            <a:t>Production</a:t>
          </a:r>
        </a:p>
      </dgm:t>
    </dgm:pt>
    <dgm:pt modelId="{FFCCFC7F-BD80-44B8-B304-B218B3F0B78C}" type="parTrans" cxnId="{179D42D1-2659-4026-9E8A-21230A529064}">
      <dgm:prSet/>
      <dgm:spPr/>
      <dgm:t>
        <a:bodyPr/>
        <a:lstStyle/>
        <a:p>
          <a:endParaRPr lang="fr-FR"/>
        </a:p>
      </dgm:t>
    </dgm:pt>
    <dgm:pt modelId="{25AA4BF3-C422-4B1F-812F-376EA959ED79}" type="sibTrans" cxnId="{179D42D1-2659-4026-9E8A-21230A529064}">
      <dgm:prSet/>
      <dgm:spPr/>
      <dgm:t>
        <a:bodyPr/>
        <a:lstStyle/>
        <a:p>
          <a:endParaRPr lang="fr-FR"/>
        </a:p>
      </dgm:t>
    </dgm:pt>
    <dgm:pt modelId="{C6F8E5C9-923E-4EB4-8413-18D97643E906}">
      <dgm:prSet phldrT="[Texte]"/>
      <dgm:spPr/>
      <dgm:t>
        <a:bodyPr/>
        <a:lstStyle/>
        <a:p>
          <a:r>
            <a:rPr lang="fr-FR" dirty="0"/>
            <a:t>Finance </a:t>
          </a:r>
          <a:br>
            <a:rPr lang="fr-FR" dirty="0"/>
          </a:br>
          <a:r>
            <a:rPr lang="fr-FR" dirty="0"/>
            <a:t>Contrôle de gestion</a:t>
          </a:r>
        </a:p>
      </dgm:t>
    </dgm:pt>
    <dgm:pt modelId="{48BEDBC2-6479-4A97-A594-1823258FCFAB}" type="parTrans" cxnId="{3CD60752-6DEC-4956-B175-C296108E8243}">
      <dgm:prSet/>
      <dgm:spPr/>
      <dgm:t>
        <a:bodyPr/>
        <a:lstStyle/>
        <a:p>
          <a:endParaRPr lang="fr-FR"/>
        </a:p>
      </dgm:t>
    </dgm:pt>
    <dgm:pt modelId="{BC7807FB-1499-4E68-879D-9DD30F0FF570}" type="sibTrans" cxnId="{3CD60752-6DEC-4956-B175-C296108E8243}">
      <dgm:prSet/>
      <dgm:spPr/>
      <dgm:t>
        <a:bodyPr/>
        <a:lstStyle/>
        <a:p>
          <a:endParaRPr lang="fr-FR"/>
        </a:p>
      </dgm:t>
    </dgm:pt>
    <dgm:pt modelId="{A532E881-0D7B-4FC5-A588-BA40EEC20541}">
      <dgm:prSet phldrT="[Texte]"/>
      <dgm:spPr/>
      <dgm:t>
        <a:bodyPr/>
        <a:lstStyle/>
        <a:p>
          <a:r>
            <a:rPr lang="fr-FR" dirty="0"/>
            <a:t>Informatique</a:t>
          </a:r>
        </a:p>
      </dgm:t>
    </dgm:pt>
    <dgm:pt modelId="{E4575DCD-37FB-4680-A7D8-3E8D8E8D08D2}" type="parTrans" cxnId="{244EFDFA-2487-43DC-BFC5-CEDB1CA079F7}">
      <dgm:prSet/>
      <dgm:spPr/>
      <dgm:t>
        <a:bodyPr/>
        <a:lstStyle/>
        <a:p>
          <a:endParaRPr lang="fr-FR"/>
        </a:p>
      </dgm:t>
    </dgm:pt>
    <dgm:pt modelId="{E84F485A-C908-461B-90EA-7680C0B96147}" type="sibTrans" cxnId="{244EFDFA-2487-43DC-BFC5-CEDB1CA079F7}">
      <dgm:prSet/>
      <dgm:spPr/>
      <dgm:t>
        <a:bodyPr/>
        <a:lstStyle/>
        <a:p>
          <a:endParaRPr lang="fr-FR"/>
        </a:p>
      </dgm:t>
    </dgm:pt>
    <dgm:pt modelId="{2C043D8F-7253-4F0C-A821-0DA577BBFE7A}">
      <dgm:prSet phldrT="[Texte]"/>
      <dgm:spPr/>
      <dgm:t>
        <a:bodyPr/>
        <a:lstStyle/>
        <a:p>
          <a:r>
            <a:rPr lang="fr-FR" dirty="0"/>
            <a:t>Apres vente</a:t>
          </a:r>
        </a:p>
      </dgm:t>
    </dgm:pt>
    <dgm:pt modelId="{EA7015BF-E804-444B-803D-2F2D95395D00}" type="parTrans" cxnId="{305CAAD8-80AA-4D74-9AEC-21D323130D34}">
      <dgm:prSet/>
      <dgm:spPr/>
      <dgm:t>
        <a:bodyPr/>
        <a:lstStyle/>
        <a:p>
          <a:endParaRPr lang="fr-FR"/>
        </a:p>
      </dgm:t>
    </dgm:pt>
    <dgm:pt modelId="{543B1A0F-2FF6-479E-8C17-EC14F63490CA}" type="sibTrans" cxnId="{305CAAD8-80AA-4D74-9AEC-21D323130D34}">
      <dgm:prSet/>
      <dgm:spPr/>
      <dgm:t>
        <a:bodyPr/>
        <a:lstStyle/>
        <a:p>
          <a:endParaRPr lang="fr-FR"/>
        </a:p>
      </dgm:t>
    </dgm:pt>
    <dgm:pt modelId="{3EDDCC27-962B-4B4B-A4F1-F82902A2B052}">
      <dgm:prSet phldrT="[Texte]"/>
      <dgm:spPr/>
      <dgm:t>
        <a:bodyPr/>
        <a:lstStyle/>
        <a:p>
          <a:r>
            <a:rPr lang="fr-FR" dirty="0"/>
            <a:t>Logistique</a:t>
          </a:r>
        </a:p>
      </dgm:t>
    </dgm:pt>
    <dgm:pt modelId="{FCC8CE66-0147-45EC-9E78-A2B35A8338DA}" type="parTrans" cxnId="{0442DFBD-1DDF-4643-9966-C2299F8F8C3F}">
      <dgm:prSet/>
      <dgm:spPr/>
      <dgm:t>
        <a:bodyPr/>
        <a:lstStyle/>
        <a:p>
          <a:endParaRPr lang="fr-FR"/>
        </a:p>
      </dgm:t>
    </dgm:pt>
    <dgm:pt modelId="{EB8BEB22-F716-4CEC-917E-FC081562F046}" type="sibTrans" cxnId="{0442DFBD-1DDF-4643-9966-C2299F8F8C3F}">
      <dgm:prSet/>
      <dgm:spPr/>
      <dgm:t>
        <a:bodyPr/>
        <a:lstStyle/>
        <a:p>
          <a:endParaRPr lang="fr-FR"/>
        </a:p>
      </dgm:t>
    </dgm:pt>
    <dgm:pt modelId="{D55E4EFF-3E32-49EA-B3A0-5E4B183136BF}" type="pres">
      <dgm:prSet presAssocID="{B145ED0C-F9A9-4B30-8AD9-C1FE5460B294}" presName="compositeShape" presStyleCnt="0">
        <dgm:presLayoutVars>
          <dgm:chMax val="7"/>
          <dgm:dir/>
          <dgm:resizeHandles val="exact"/>
        </dgm:presLayoutVars>
      </dgm:prSet>
      <dgm:spPr/>
    </dgm:pt>
    <dgm:pt modelId="{C40531D7-D53E-48DA-9D30-C321134F4525}" type="pres">
      <dgm:prSet presAssocID="{E2168C70-E23E-4CD1-99B1-B6BE96853C90}" presName="circ1" presStyleLbl="vennNode1" presStyleIdx="0" presStyleCnt="6"/>
      <dgm:spPr/>
    </dgm:pt>
    <dgm:pt modelId="{F6F41A27-39E4-4A93-A814-3B7B8ADB577D}" type="pres">
      <dgm:prSet presAssocID="{E2168C70-E23E-4CD1-99B1-B6BE96853C90}" presName="circ1Tx" presStyleLbl="revTx" presStyleIdx="0" presStyleCnt="0">
        <dgm:presLayoutVars>
          <dgm:chMax val="0"/>
          <dgm:chPref val="0"/>
          <dgm:bulletEnabled val="1"/>
        </dgm:presLayoutVars>
      </dgm:prSet>
      <dgm:spPr/>
    </dgm:pt>
    <dgm:pt modelId="{BA3A8790-7385-43A1-A055-341F9E0574DC}" type="pres">
      <dgm:prSet presAssocID="{C0928094-CF6F-46C7-88BC-FF9AC77F752A}" presName="circ2" presStyleLbl="vennNode1" presStyleIdx="1" presStyleCnt="6"/>
      <dgm:spPr/>
    </dgm:pt>
    <dgm:pt modelId="{1138C2D8-9FD6-47A0-ABD1-5D484173E423}" type="pres">
      <dgm:prSet presAssocID="{C0928094-CF6F-46C7-88BC-FF9AC77F752A}" presName="circ2Tx" presStyleLbl="revTx" presStyleIdx="0" presStyleCnt="0">
        <dgm:presLayoutVars>
          <dgm:chMax val="0"/>
          <dgm:chPref val="0"/>
          <dgm:bulletEnabled val="1"/>
        </dgm:presLayoutVars>
      </dgm:prSet>
      <dgm:spPr/>
    </dgm:pt>
    <dgm:pt modelId="{22717D6D-E615-47F6-B41B-E4C5700258B9}" type="pres">
      <dgm:prSet presAssocID="{C6F8E5C9-923E-4EB4-8413-18D97643E906}" presName="circ3" presStyleLbl="vennNode1" presStyleIdx="2" presStyleCnt="6"/>
      <dgm:spPr/>
    </dgm:pt>
    <dgm:pt modelId="{0382322F-1749-489F-8852-F10EE6ED2EF6}" type="pres">
      <dgm:prSet presAssocID="{C6F8E5C9-923E-4EB4-8413-18D97643E906}" presName="circ3Tx" presStyleLbl="revTx" presStyleIdx="0" presStyleCnt="0">
        <dgm:presLayoutVars>
          <dgm:chMax val="0"/>
          <dgm:chPref val="0"/>
          <dgm:bulletEnabled val="1"/>
        </dgm:presLayoutVars>
      </dgm:prSet>
      <dgm:spPr/>
    </dgm:pt>
    <dgm:pt modelId="{F40547FE-4ADE-4D6F-8C9E-10F45B13F6ED}" type="pres">
      <dgm:prSet presAssocID="{A532E881-0D7B-4FC5-A588-BA40EEC20541}" presName="circ4" presStyleLbl="vennNode1" presStyleIdx="3" presStyleCnt="6"/>
      <dgm:spPr/>
    </dgm:pt>
    <dgm:pt modelId="{B2D8DABF-8DB4-4588-90A6-C791A2F964C0}" type="pres">
      <dgm:prSet presAssocID="{A532E881-0D7B-4FC5-A588-BA40EEC20541}" presName="circ4Tx" presStyleLbl="revTx" presStyleIdx="0" presStyleCnt="0">
        <dgm:presLayoutVars>
          <dgm:chMax val="0"/>
          <dgm:chPref val="0"/>
          <dgm:bulletEnabled val="1"/>
        </dgm:presLayoutVars>
      </dgm:prSet>
      <dgm:spPr/>
    </dgm:pt>
    <dgm:pt modelId="{15E5BC8C-FF3B-4018-9BCA-A91D068FAD19}" type="pres">
      <dgm:prSet presAssocID="{2C043D8F-7253-4F0C-A821-0DA577BBFE7A}" presName="circ5" presStyleLbl="vennNode1" presStyleIdx="4" presStyleCnt="6"/>
      <dgm:spPr/>
    </dgm:pt>
    <dgm:pt modelId="{541BF815-4D79-424B-A0DD-F6BB361CA342}" type="pres">
      <dgm:prSet presAssocID="{2C043D8F-7253-4F0C-A821-0DA577BBFE7A}" presName="circ5Tx" presStyleLbl="revTx" presStyleIdx="0" presStyleCnt="0">
        <dgm:presLayoutVars>
          <dgm:chMax val="0"/>
          <dgm:chPref val="0"/>
          <dgm:bulletEnabled val="1"/>
        </dgm:presLayoutVars>
      </dgm:prSet>
      <dgm:spPr/>
    </dgm:pt>
    <dgm:pt modelId="{883F0B89-F175-44B6-9D45-26876D6792D4}" type="pres">
      <dgm:prSet presAssocID="{3EDDCC27-962B-4B4B-A4F1-F82902A2B052}" presName="circ6" presStyleLbl="vennNode1" presStyleIdx="5" presStyleCnt="6"/>
      <dgm:spPr/>
    </dgm:pt>
    <dgm:pt modelId="{255B30C8-5E1E-42E5-84FA-E69B428C4615}" type="pres">
      <dgm:prSet presAssocID="{3EDDCC27-962B-4B4B-A4F1-F82902A2B052}" presName="circ6Tx" presStyleLbl="revTx" presStyleIdx="0" presStyleCnt="0">
        <dgm:presLayoutVars>
          <dgm:chMax val="0"/>
          <dgm:chPref val="0"/>
          <dgm:bulletEnabled val="1"/>
        </dgm:presLayoutVars>
      </dgm:prSet>
      <dgm:spPr/>
    </dgm:pt>
  </dgm:ptLst>
  <dgm:cxnLst>
    <dgm:cxn modelId="{AE7FA50B-6FC0-4911-AA13-527DABB767B7}" type="presOf" srcId="{3EDDCC27-962B-4B4B-A4F1-F82902A2B052}" destId="{255B30C8-5E1E-42E5-84FA-E69B428C4615}" srcOrd="0" destOrd="0" presId="urn:microsoft.com/office/officeart/2005/8/layout/venn1"/>
    <dgm:cxn modelId="{CB2DAE0C-C2F4-4190-A4AD-F6A26FDDDBB9}" type="presOf" srcId="{C0928094-CF6F-46C7-88BC-FF9AC77F752A}" destId="{1138C2D8-9FD6-47A0-ABD1-5D484173E423}" srcOrd="0" destOrd="0" presId="urn:microsoft.com/office/officeart/2005/8/layout/venn1"/>
    <dgm:cxn modelId="{CAF21F1E-1248-4FC7-A970-40F655F5B8AD}" type="presOf" srcId="{2C043D8F-7253-4F0C-A821-0DA577BBFE7A}" destId="{541BF815-4D79-424B-A0DD-F6BB361CA342}" srcOrd="0" destOrd="0" presId="urn:microsoft.com/office/officeart/2005/8/layout/venn1"/>
    <dgm:cxn modelId="{5485DA5D-0B87-4776-A27C-DCC781CD594D}" type="presOf" srcId="{A532E881-0D7B-4FC5-A588-BA40EEC20541}" destId="{B2D8DABF-8DB4-4588-90A6-C791A2F964C0}" srcOrd="0" destOrd="0" presId="urn:microsoft.com/office/officeart/2005/8/layout/venn1"/>
    <dgm:cxn modelId="{56790D69-7E7E-4483-BAD9-0A86AD3BDBEF}" srcId="{B145ED0C-F9A9-4B30-8AD9-C1FE5460B294}" destId="{E2168C70-E23E-4CD1-99B1-B6BE96853C90}" srcOrd="0" destOrd="0" parTransId="{FC25D7AA-6B0B-4ABD-89DA-C9CC61AA353B}" sibTransId="{F0086CE0-D2F7-4210-8566-DBCD3C182494}"/>
    <dgm:cxn modelId="{3CD60752-6DEC-4956-B175-C296108E8243}" srcId="{B145ED0C-F9A9-4B30-8AD9-C1FE5460B294}" destId="{C6F8E5C9-923E-4EB4-8413-18D97643E906}" srcOrd="2" destOrd="0" parTransId="{48BEDBC2-6479-4A97-A594-1823258FCFAB}" sibTransId="{BC7807FB-1499-4E68-879D-9DD30F0FF570}"/>
    <dgm:cxn modelId="{183B9B7D-C003-48BD-A9FC-4D18B895B84D}" type="presOf" srcId="{C6F8E5C9-923E-4EB4-8413-18D97643E906}" destId="{0382322F-1749-489F-8852-F10EE6ED2EF6}" srcOrd="0" destOrd="0" presId="urn:microsoft.com/office/officeart/2005/8/layout/venn1"/>
    <dgm:cxn modelId="{9D54B68C-A7C4-41BD-BFC9-A60B04C0ED28}" type="presOf" srcId="{E2168C70-E23E-4CD1-99B1-B6BE96853C90}" destId="{F6F41A27-39E4-4A93-A814-3B7B8ADB577D}" srcOrd="0" destOrd="0" presId="urn:microsoft.com/office/officeart/2005/8/layout/venn1"/>
    <dgm:cxn modelId="{0442DFBD-1DDF-4643-9966-C2299F8F8C3F}" srcId="{B145ED0C-F9A9-4B30-8AD9-C1FE5460B294}" destId="{3EDDCC27-962B-4B4B-A4F1-F82902A2B052}" srcOrd="5" destOrd="0" parTransId="{FCC8CE66-0147-45EC-9E78-A2B35A8338DA}" sibTransId="{EB8BEB22-F716-4CEC-917E-FC081562F046}"/>
    <dgm:cxn modelId="{179D42D1-2659-4026-9E8A-21230A529064}" srcId="{B145ED0C-F9A9-4B30-8AD9-C1FE5460B294}" destId="{C0928094-CF6F-46C7-88BC-FF9AC77F752A}" srcOrd="1" destOrd="0" parTransId="{FFCCFC7F-BD80-44B8-B304-B218B3F0B78C}" sibTransId="{25AA4BF3-C422-4B1F-812F-376EA959ED79}"/>
    <dgm:cxn modelId="{305CAAD8-80AA-4D74-9AEC-21D323130D34}" srcId="{B145ED0C-F9A9-4B30-8AD9-C1FE5460B294}" destId="{2C043D8F-7253-4F0C-A821-0DA577BBFE7A}" srcOrd="4" destOrd="0" parTransId="{EA7015BF-E804-444B-803D-2F2D95395D00}" sibTransId="{543B1A0F-2FF6-479E-8C17-EC14F63490CA}"/>
    <dgm:cxn modelId="{F9F966F9-4CE7-4888-B10F-AD5E8E473802}" type="presOf" srcId="{B145ED0C-F9A9-4B30-8AD9-C1FE5460B294}" destId="{D55E4EFF-3E32-49EA-B3A0-5E4B183136BF}" srcOrd="0" destOrd="0" presId="urn:microsoft.com/office/officeart/2005/8/layout/venn1"/>
    <dgm:cxn modelId="{244EFDFA-2487-43DC-BFC5-CEDB1CA079F7}" srcId="{B145ED0C-F9A9-4B30-8AD9-C1FE5460B294}" destId="{A532E881-0D7B-4FC5-A588-BA40EEC20541}" srcOrd="3" destOrd="0" parTransId="{E4575DCD-37FB-4680-A7D8-3E8D8E8D08D2}" sibTransId="{E84F485A-C908-461B-90EA-7680C0B96147}"/>
    <dgm:cxn modelId="{B90BCE8D-92EC-4E69-AB6E-8A40EA160E04}" type="presParOf" srcId="{D55E4EFF-3E32-49EA-B3A0-5E4B183136BF}" destId="{C40531D7-D53E-48DA-9D30-C321134F4525}" srcOrd="0" destOrd="0" presId="urn:microsoft.com/office/officeart/2005/8/layout/venn1"/>
    <dgm:cxn modelId="{8046AC37-F394-4B48-BC3D-30AD78E47296}" type="presParOf" srcId="{D55E4EFF-3E32-49EA-B3A0-5E4B183136BF}" destId="{F6F41A27-39E4-4A93-A814-3B7B8ADB577D}" srcOrd="1" destOrd="0" presId="urn:microsoft.com/office/officeart/2005/8/layout/venn1"/>
    <dgm:cxn modelId="{F5C35E67-5B3F-4B7B-A93C-F1968D1A58BE}" type="presParOf" srcId="{D55E4EFF-3E32-49EA-B3A0-5E4B183136BF}" destId="{BA3A8790-7385-43A1-A055-341F9E0574DC}" srcOrd="2" destOrd="0" presId="urn:microsoft.com/office/officeart/2005/8/layout/venn1"/>
    <dgm:cxn modelId="{E54AA401-0E74-4672-BADC-12BD09DFA8BE}" type="presParOf" srcId="{D55E4EFF-3E32-49EA-B3A0-5E4B183136BF}" destId="{1138C2D8-9FD6-47A0-ABD1-5D484173E423}" srcOrd="3" destOrd="0" presId="urn:microsoft.com/office/officeart/2005/8/layout/venn1"/>
    <dgm:cxn modelId="{A90E574D-E72F-4329-821C-A92A6A0268B2}" type="presParOf" srcId="{D55E4EFF-3E32-49EA-B3A0-5E4B183136BF}" destId="{22717D6D-E615-47F6-B41B-E4C5700258B9}" srcOrd="4" destOrd="0" presId="urn:microsoft.com/office/officeart/2005/8/layout/venn1"/>
    <dgm:cxn modelId="{D3048ADC-E641-4CCB-8D00-B1001B417E73}" type="presParOf" srcId="{D55E4EFF-3E32-49EA-B3A0-5E4B183136BF}" destId="{0382322F-1749-489F-8852-F10EE6ED2EF6}" srcOrd="5" destOrd="0" presId="urn:microsoft.com/office/officeart/2005/8/layout/venn1"/>
    <dgm:cxn modelId="{40993723-BFB4-425F-A0E7-87DD1F515006}" type="presParOf" srcId="{D55E4EFF-3E32-49EA-B3A0-5E4B183136BF}" destId="{F40547FE-4ADE-4D6F-8C9E-10F45B13F6ED}" srcOrd="6" destOrd="0" presId="urn:microsoft.com/office/officeart/2005/8/layout/venn1"/>
    <dgm:cxn modelId="{A29944CB-B3FC-4796-AB2B-133203C87A55}" type="presParOf" srcId="{D55E4EFF-3E32-49EA-B3A0-5E4B183136BF}" destId="{B2D8DABF-8DB4-4588-90A6-C791A2F964C0}" srcOrd="7" destOrd="0" presId="urn:microsoft.com/office/officeart/2005/8/layout/venn1"/>
    <dgm:cxn modelId="{FE764BBB-37ED-45AA-AC24-3C11929EB111}" type="presParOf" srcId="{D55E4EFF-3E32-49EA-B3A0-5E4B183136BF}" destId="{15E5BC8C-FF3B-4018-9BCA-A91D068FAD19}" srcOrd="8" destOrd="0" presId="urn:microsoft.com/office/officeart/2005/8/layout/venn1"/>
    <dgm:cxn modelId="{D877F562-2563-4786-942C-6144A8624362}" type="presParOf" srcId="{D55E4EFF-3E32-49EA-B3A0-5E4B183136BF}" destId="{541BF815-4D79-424B-A0DD-F6BB361CA342}" srcOrd="9" destOrd="0" presId="urn:microsoft.com/office/officeart/2005/8/layout/venn1"/>
    <dgm:cxn modelId="{96EC461B-AA28-4316-8A1A-279C2B451791}" type="presParOf" srcId="{D55E4EFF-3E32-49EA-B3A0-5E4B183136BF}" destId="{883F0B89-F175-44B6-9D45-26876D6792D4}" srcOrd="10" destOrd="0" presId="urn:microsoft.com/office/officeart/2005/8/layout/venn1"/>
    <dgm:cxn modelId="{281E852D-85E0-4743-92BF-0B4D523B6CBC}" type="presParOf" srcId="{D55E4EFF-3E32-49EA-B3A0-5E4B183136BF}" destId="{255B30C8-5E1E-42E5-84FA-E69B428C4615}" srcOrd="11"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85B1418-02FB-4545-9D84-1A36D8A7BE36}" type="doc">
      <dgm:prSet loTypeId="urn:microsoft.com/office/officeart/2005/8/layout/cycle8" loCatId="cycle" qsTypeId="urn:microsoft.com/office/officeart/2005/8/quickstyle/simple1" qsCatId="simple" csTypeId="urn:microsoft.com/office/officeart/2005/8/colors/accent1_2" csCatId="accent1" phldr="1"/>
      <dgm:spPr/>
    </dgm:pt>
    <dgm:pt modelId="{483F29FB-F686-47DC-882D-AE0061D318E7}">
      <dgm:prSet phldrT="[Texte]"/>
      <dgm:spPr/>
      <dgm:t>
        <a:bodyPr/>
        <a:lstStyle/>
        <a:p>
          <a:r>
            <a:rPr lang="fr-FR" dirty="0"/>
            <a:t>Outillage</a:t>
          </a:r>
        </a:p>
      </dgm:t>
    </dgm:pt>
    <dgm:pt modelId="{47C9E346-D105-4A4E-A41A-2C81BC0066A0}" type="parTrans" cxnId="{3A9FB2F4-343C-4B4F-B7F7-2C481EDA4F78}">
      <dgm:prSet/>
      <dgm:spPr/>
      <dgm:t>
        <a:bodyPr/>
        <a:lstStyle/>
        <a:p>
          <a:endParaRPr lang="fr-FR"/>
        </a:p>
      </dgm:t>
    </dgm:pt>
    <dgm:pt modelId="{680F5355-504B-47CB-BF9B-AB3803A5248D}" type="sibTrans" cxnId="{3A9FB2F4-343C-4B4F-B7F7-2C481EDA4F78}">
      <dgm:prSet/>
      <dgm:spPr/>
      <dgm:t>
        <a:bodyPr/>
        <a:lstStyle/>
        <a:p>
          <a:endParaRPr lang="fr-FR"/>
        </a:p>
      </dgm:t>
    </dgm:pt>
    <dgm:pt modelId="{94177C4C-E0AF-4601-B61F-14E4790C601B}">
      <dgm:prSet phldrT="[Texte]"/>
      <dgm:spPr/>
      <dgm:t>
        <a:bodyPr/>
        <a:lstStyle/>
        <a:p>
          <a:r>
            <a:rPr lang="fr-FR" dirty="0"/>
            <a:t>Processus</a:t>
          </a:r>
          <a:br>
            <a:rPr lang="fr-FR" dirty="0"/>
          </a:br>
          <a:r>
            <a:rPr lang="fr-FR" dirty="0"/>
            <a:t>Organisation</a:t>
          </a:r>
        </a:p>
      </dgm:t>
    </dgm:pt>
    <dgm:pt modelId="{74CD734A-6EF2-495A-BC2F-9C092DDF0A2A}" type="parTrans" cxnId="{ADE328D6-75FA-4FF7-97FC-A5F23F752434}">
      <dgm:prSet/>
      <dgm:spPr/>
      <dgm:t>
        <a:bodyPr/>
        <a:lstStyle/>
        <a:p>
          <a:endParaRPr lang="fr-FR"/>
        </a:p>
      </dgm:t>
    </dgm:pt>
    <dgm:pt modelId="{B71E5AF0-A860-4B39-8610-B0130F48B244}" type="sibTrans" cxnId="{ADE328D6-75FA-4FF7-97FC-A5F23F752434}">
      <dgm:prSet/>
      <dgm:spPr/>
      <dgm:t>
        <a:bodyPr/>
        <a:lstStyle/>
        <a:p>
          <a:endParaRPr lang="fr-FR"/>
        </a:p>
      </dgm:t>
    </dgm:pt>
    <dgm:pt modelId="{ED284267-87DD-4B52-B6E3-A062106B8991}">
      <dgm:prSet phldrT="[Texte]"/>
      <dgm:spPr/>
      <dgm:t>
        <a:bodyPr/>
        <a:lstStyle/>
        <a:p>
          <a:r>
            <a:rPr lang="fr-FR" dirty="0"/>
            <a:t>Homme</a:t>
          </a:r>
        </a:p>
      </dgm:t>
    </dgm:pt>
    <dgm:pt modelId="{1EDC7CCE-4308-42F1-BB51-64EABC08721F}" type="parTrans" cxnId="{BB698FC6-97D1-4812-9257-04E08B5769DE}">
      <dgm:prSet/>
      <dgm:spPr/>
      <dgm:t>
        <a:bodyPr/>
        <a:lstStyle/>
        <a:p>
          <a:endParaRPr lang="fr-FR"/>
        </a:p>
      </dgm:t>
    </dgm:pt>
    <dgm:pt modelId="{2DB5F44F-77ED-45EA-86F9-EAB79D866D29}" type="sibTrans" cxnId="{BB698FC6-97D1-4812-9257-04E08B5769DE}">
      <dgm:prSet/>
      <dgm:spPr/>
      <dgm:t>
        <a:bodyPr/>
        <a:lstStyle/>
        <a:p>
          <a:endParaRPr lang="fr-FR"/>
        </a:p>
      </dgm:t>
    </dgm:pt>
    <dgm:pt modelId="{EBDC2E82-F85C-4F22-93C0-4E5ECACAE1BE}" type="pres">
      <dgm:prSet presAssocID="{985B1418-02FB-4545-9D84-1A36D8A7BE36}" presName="compositeShape" presStyleCnt="0">
        <dgm:presLayoutVars>
          <dgm:chMax val="7"/>
          <dgm:dir/>
          <dgm:resizeHandles val="exact"/>
        </dgm:presLayoutVars>
      </dgm:prSet>
      <dgm:spPr/>
    </dgm:pt>
    <dgm:pt modelId="{E135E01F-5BF7-48EF-8118-CA80F8247317}" type="pres">
      <dgm:prSet presAssocID="{985B1418-02FB-4545-9D84-1A36D8A7BE36}" presName="wedge1" presStyleLbl="node1" presStyleIdx="0" presStyleCnt="3" custScaleX="105232" custScaleY="99286" custLinFactNeighborX="-970" custLinFactNeighborY="-941"/>
      <dgm:spPr/>
    </dgm:pt>
    <dgm:pt modelId="{ED7B7FC5-6603-4A89-914E-24640353DE92}" type="pres">
      <dgm:prSet presAssocID="{985B1418-02FB-4545-9D84-1A36D8A7BE36}" presName="dummy1a" presStyleCnt="0"/>
      <dgm:spPr/>
    </dgm:pt>
    <dgm:pt modelId="{1BCC08C7-2CB2-4D86-B653-6CBBD4628F00}" type="pres">
      <dgm:prSet presAssocID="{985B1418-02FB-4545-9D84-1A36D8A7BE36}" presName="dummy1b" presStyleCnt="0"/>
      <dgm:spPr/>
    </dgm:pt>
    <dgm:pt modelId="{A974EF1C-CAC2-468C-8EDA-E8B1CAB8342F}" type="pres">
      <dgm:prSet presAssocID="{985B1418-02FB-4545-9D84-1A36D8A7BE36}" presName="wedge1Tx" presStyleLbl="node1" presStyleIdx="0" presStyleCnt="3">
        <dgm:presLayoutVars>
          <dgm:chMax val="0"/>
          <dgm:chPref val="0"/>
          <dgm:bulletEnabled val="1"/>
        </dgm:presLayoutVars>
      </dgm:prSet>
      <dgm:spPr/>
    </dgm:pt>
    <dgm:pt modelId="{8AC90ADB-B272-4A3A-87D9-F3BD6497E862}" type="pres">
      <dgm:prSet presAssocID="{985B1418-02FB-4545-9D84-1A36D8A7BE36}" presName="wedge2" presStyleLbl="node1" presStyleIdx="1" presStyleCnt="3"/>
      <dgm:spPr/>
    </dgm:pt>
    <dgm:pt modelId="{E516F9D1-8C09-443C-961E-BA63F38F3F76}" type="pres">
      <dgm:prSet presAssocID="{985B1418-02FB-4545-9D84-1A36D8A7BE36}" presName="dummy2a" presStyleCnt="0"/>
      <dgm:spPr/>
    </dgm:pt>
    <dgm:pt modelId="{6D953988-C65C-4483-BA5C-7EF2B712B5ED}" type="pres">
      <dgm:prSet presAssocID="{985B1418-02FB-4545-9D84-1A36D8A7BE36}" presName="dummy2b" presStyleCnt="0"/>
      <dgm:spPr/>
    </dgm:pt>
    <dgm:pt modelId="{3079D8FE-A31F-4E18-B3A7-58247204C546}" type="pres">
      <dgm:prSet presAssocID="{985B1418-02FB-4545-9D84-1A36D8A7BE36}" presName="wedge2Tx" presStyleLbl="node1" presStyleIdx="1" presStyleCnt="3">
        <dgm:presLayoutVars>
          <dgm:chMax val="0"/>
          <dgm:chPref val="0"/>
          <dgm:bulletEnabled val="1"/>
        </dgm:presLayoutVars>
      </dgm:prSet>
      <dgm:spPr/>
    </dgm:pt>
    <dgm:pt modelId="{9F54305D-E6C9-4EC0-86A4-B0435DA31983}" type="pres">
      <dgm:prSet presAssocID="{985B1418-02FB-4545-9D84-1A36D8A7BE36}" presName="wedge3" presStyleLbl="node1" presStyleIdx="2" presStyleCnt="3"/>
      <dgm:spPr/>
    </dgm:pt>
    <dgm:pt modelId="{F9CDBD9B-5172-44F8-9870-10E8BF9F6578}" type="pres">
      <dgm:prSet presAssocID="{985B1418-02FB-4545-9D84-1A36D8A7BE36}" presName="dummy3a" presStyleCnt="0"/>
      <dgm:spPr/>
    </dgm:pt>
    <dgm:pt modelId="{C9308818-4EC9-41E1-893E-4B27939D3A63}" type="pres">
      <dgm:prSet presAssocID="{985B1418-02FB-4545-9D84-1A36D8A7BE36}" presName="dummy3b" presStyleCnt="0"/>
      <dgm:spPr/>
    </dgm:pt>
    <dgm:pt modelId="{6076ED0E-7F09-4629-9853-115297AF1901}" type="pres">
      <dgm:prSet presAssocID="{985B1418-02FB-4545-9D84-1A36D8A7BE36}" presName="wedge3Tx" presStyleLbl="node1" presStyleIdx="2" presStyleCnt="3">
        <dgm:presLayoutVars>
          <dgm:chMax val="0"/>
          <dgm:chPref val="0"/>
          <dgm:bulletEnabled val="1"/>
        </dgm:presLayoutVars>
      </dgm:prSet>
      <dgm:spPr/>
    </dgm:pt>
    <dgm:pt modelId="{9566EF25-85B5-4A7B-8586-66F46E238B9D}" type="pres">
      <dgm:prSet presAssocID="{680F5355-504B-47CB-BF9B-AB3803A5248D}" presName="arrowWedge1" presStyleLbl="fgSibTrans2D1" presStyleIdx="0" presStyleCnt="3"/>
      <dgm:spPr/>
    </dgm:pt>
    <dgm:pt modelId="{6BE0CEF9-F2A8-4918-AB63-4466A93154E2}" type="pres">
      <dgm:prSet presAssocID="{B71E5AF0-A860-4B39-8610-B0130F48B244}" presName="arrowWedge2" presStyleLbl="fgSibTrans2D1" presStyleIdx="1" presStyleCnt="3"/>
      <dgm:spPr/>
    </dgm:pt>
    <dgm:pt modelId="{5F9B9C39-BD94-4290-A4B7-5334ED4FBE1B}" type="pres">
      <dgm:prSet presAssocID="{2DB5F44F-77ED-45EA-86F9-EAB79D866D29}" presName="arrowWedge3" presStyleLbl="fgSibTrans2D1" presStyleIdx="2" presStyleCnt="3"/>
      <dgm:spPr/>
    </dgm:pt>
  </dgm:ptLst>
  <dgm:cxnLst>
    <dgm:cxn modelId="{35C8006B-4E88-4B34-85F7-B806D147415F}" type="presOf" srcId="{94177C4C-E0AF-4601-B61F-14E4790C601B}" destId="{8AC90ADB-B272-4A3A-87D9-F3BD6497E862}" srcOrd="0" destOrd="0" presId="urn:microsoft.com/office/officeart/2005/8/layout/cycle8"/>
    <dgm:cxn modelId="{4A70397B-E901-44BF-9CBB-6BDBD93FFB8F}" type="presOf" srcId="{ED284267-87DD-4B52-B6E3-A062106B8991}" destId="{9F54305D-E6C9-4EC0-86A4-B0435DA31983}" srcOrd="0" destOrd="0" presId="urn:microsoft.com/office/officeart/2005/8/layout/cycle8"/>
    <dgm:cxn modelId="{CCA36485-FDA8-4DC6-9A74-5B9712FE91A5}" type="presOf" srcId="{94177C4C-E0AF-4601-B61F-14E4790C601B}" destId="{3079D8FE-A31F-4E18-B3A7-58247204C546}" srcOrd="1" destOrd="0" presId="urn:microsoft.com/office/officeart/2005/8/layout/cycle8"/>
    <dgm:cxn modelId="{859443A5-768E-4428-8601-02A401364CDA}" type="presOf" srcId="{ED284267-87DD-4B52-B6E3-A062106B8991}" destId="{6076ED0E-7F09-4629-9853-115297AF1901}" srcOrd="1" destOrd="0" presId="urn:microsoft.com/office/officeart/2005/8/layout/cycle8"/>
    <dgm:cxn modelId="{BB698FC6-97D1-4812-9257-04E08B5769DE}" srcId="{985B1418-02FB-4545-9D84-1A36D8A7BE36}" destId="{ED284267-87DD-4B52-B6E3-A062106B8991}" srcOrd="2" destOrd="0" parTransId="{1EDC7CCE-4308-42F1-BB51-64EABC08721F}" sibTransId="{2DB5F44F-77ED-45EA-86F9-EAB79D866D29}"/>
    <dgm:cxn modelId="{ADE328D6-75FA-4FF7-97FC-A5F23F752434}" srcId="{985B1418-02FB-4545-9D84-1A36D8A7BE36}" destId="{94177C4C-E0AF-4601-B61F-14E4790C601B}" srcOrd="1" destOrd="0" parTransId="{74CD734A-6EF2-495A-BC2F-9C092DDF0A2A}" sibTransId="{B71E5AF0-A860-4B39-8610-B0130F48B244}"/>
    <dgm:cxn modelId="{5872D7E9-0675-4AC5-A0D6-18300A9C0BF0}" type="presOf" srcId="{483F29FB-F686-47DC-882D-AE0061D318E7}" destId="{A974EF1C-CAC2-468C-8EDA-E8B1CAB8342F}" srcOrd="1" destOrd="0" presId="urn:microsoft.com/office/officeart/2005/8/layout/cycle8"/>
    <dgm:cxn modelId="{3A9FB2F4-343C-4B4F-B7F7-2C481EDA4F78}" srcId="{985B1418-02FB-4545-9D84-1A36D8A7BE36}" destId="{483F29FB-F686-47DC-882D-AE0061D318E7}" srcOrd="0" destOrd="0" parTransId="{47C9E346-D105-4A4E-A41A-2C81BC0066A0}" sibTransId="{680F5355-504B-47CB-BF9B-AB3803A5248D}"/>
    <dgm:cxn modelId="{BF15A5FA-EC61-4899-BCE3-721779A44913}" type="presOf" srcId="{985B1418-02FB-4545-9D84-1A36D8A7BE36}" destId="{EBDC2E82-F85C-4F22-93C0-4E5ECACAE1BE}" srcOrd="0" destOrd="0" presId="urn:microsoft.com/office/officeart/2005/8/layout/cycle8"/>
    <dgm:cxn modelId="{900DE2FB-BE14-4E49-A652-A0078DF7155F}" type="presOf" srcId="{483F29FB-F686-47DC-882D-AE0061D318E7}" destId="{E135E01F-5BF7-48EF-8118-CA80F8247317}" srcOrd="0" destOrd="0" presId="urn:microsoft.com/office/officeart/2005/8/layout/cycle8"/>
    <dgm:cxn modelId="{E051C50E-D110-4C1F-B509-9BDB61DD5ABA}" type="presParOf" srcId="{EBDC2E82-F85C-4F22-93C0-4E5ECACAE1BE}" destId="{E135E01F-5BF7-48EF-8118-CA80F8247317}" srcOrd="0" destOrd="0" presId="urn:microsoft.com/office/officeart/2005/8/layout/cycle8"/>
    <dgm:cxn modelId="{BFA8BFC0-78C3-4DE2-808E-6B1DD615968A}" type="presParOf" srcId="{EBDC2E82-F85C-4F22-93C0-4E5ECACAE1BE}" destId="{ED7B7FC5-6603-4A89-914E-24640353DE92}" srcOrd="1" destOrd="0" presId="urn:microsoft.com/office/officeart/2005/8/layout/cycle8"/>
    <dgm:cxn modelId="{439F5287-3ACC-4675-A1AD-8DD1DDF40A8F}" type="presParOf" srcId="{EBDC2E82-F85C-4F22-93C0-4E5ECACAE1BE}" destId="{1BCC08C7-2CB2-4D86-B653-6CBBD4628F00}" srcOrd="2" destOrd="0" presId="urn:microsoft.com/office/officeart/2005/8/layout/cycle8"/>
    <dgm:cxn modelId="{B5D68AE9-5FC1-4DFF-907D-461A2C1CD70F}" type="presParOf" srcId="{EBDC2E82-F85C-4F22-93C0-4E5ECACAE1BE}" destId="{A974EF1C-CAC2-468C-8EDA-E8B1CAB8342F}" srcOrd="3" destOrd="0" presId="urn:microsoft.com/office/officeart/2005/8/layout/cycle8"/>
    <dgm:cxn modelId="{6742A710-8827-45E0-8E65-22B4DB967956}" type="presParOf" srcId="{EBDC2E82-F85C-4F22-93C0-4E5ECACAE1BE}" destId="{8AC90ADB-B272-4A3A-87D9-F3BD6497E862}" srcOrd="4" destOrd="0" presId="urn:microsoft.com/office/officeart/2005/8/layout/cycle8"/>
    <dgm:cxn modelId="{1FBD22B2-E0C1-4312-8E3E-E6CB6513D0C0}" type="presParOf" srcId="{EBDC2E82-F85C-4F22-93C0-4E5ECACAE1BE}" destId="{E516F9D1-8C09-443C-961E-BA63F38F3F76}" srcOrd="5" destOrd="0" presId="urn:microsoft.com/office/officeart/2005/8/layout/cycle8"/>
    <dgm:cxn modelId="{91DD18D9-2474-486C-B818-1D23FB480637}" type="presParOf" srcId="{EBDC2E82-F85C-4F22-93C0-4E5ECACAE1BE}" destId="{6D953988-C65C-4483-BA5C-7EF2B712B5ED}" srcOrd="6" destOrd="0" presId="urn:microsoft.com/office/officeart/2005/8/layout/cycle8"/>
    <dgm:cxn modelId="{6BECD630-F87D-4934-8123-61BD3D158425}" type="presParOf" srcId="{EBDC2E82-F85C-4F22-93C0-4E5ECACAE1BE}" destId="{3079D8FE-A31F-4E18-B3A7-58247204C546}" srcOrd="7" destOrd="0" presId="urn:microsoft.com/office/officeart/2005/8/layout/cycle8"/>
    <dgm:cxn modelId="{2626EA91-762F-4E0D-B220-810B5870781F}" type="presParOf" srcId="{EBDC2E82-F85C-4F22-93C0-4E5ECACAE1BE}" destId="{9F54305D-E6C9-4EC0-86A4-B0435DA31983}" srcOrd="8" destOrd="0" presId="urn:microsoft.com/office/officeart/2005/8/layout/cycle8"/>
    <dgm:cxn modelId="{EC570225-F3F8-4E71-813B-88831C365154}" type="presParOf" srcId="{EBDC2E82-F85C-4F22-93C0-4E5ECACAE1BE}" destId="{F9CDBD9B-5172-44F8-9870-10E8BF9F6578}" srcOrd="9" destOrd="0" presId="urn:microsoft.com/office/officeart/2005/8/layout/cycle8"/>
    <dgm:cxn modelId="{7BD63C69-3B95-4A0F-AC11-0533E60C645E}" type="presParOf" srcId="{EBDC2E82-F85C-4F22-93C0-4E5ECACAE1BE}" destId="{C9308818-4EC9-41E1-893E-4B27939D3A63}" srcOrd="10" destOrd="0" presId="urn:microsoft.com/office/officeart/2005/8/layout/cycle8"/>
    <dgm:cxn modelId="{D6B3C461-69E3-4722-9A31-DCC79BBDC611}" type="presParOf" srcId="{EBDC2E82-F85C-4F22-93C0-4E5ECACAE1BE}" destId="{6076ED0E-7F09-4629-9853-115297AF1901}" srcOrd="11" destOrd="0" presId="urn:microsoft.com/office/officeart/2005/8/layout/cycle8"/>
    <dgm:cxn modelId="{0E542194-56DA-4D0B-99B1-89B5D88F9107}" type="presParOf" srcId="{EBDC2E82-F85C-4F22-93C0-4E5ECACAE1BE}" destId="{9566EF25-85B5-4A7B-8586-66F46E238B9D}" srcOrd="12" destOrd="0" presId="urn:microsoft.com/office/officeart/2005/8/layout/cycle8"/>
    <dgm:cxn modelId="{09BD334C-95B2-41FB-B76A-EBA31B2D7EA1}" type="presParOf" srcId="{EBDC2E82-F85C-4F22-93C0-4E5ECACAE1BE}" destId="{6BE0CEF9-F2A8-4918-AB63-4466A93154E2}" srcOrd="13" destOrd="0" presId="urn:microsoft.com/office/officeart/2005/8/layout/cycle8"/>
    <dgm:cxn modelId="{D12766DB-34A1-4242-BBF4-D34D0B16ED6D}" type="presParOf" srcId="{EBDC2E82-F85C-4F22-93C0-4E5ECACAE1BE}" destId="{5F9B9C39-BD94-4290-A4B7-5334ED4FBE1B}" srcOrd="14" destOrd="0" presId="urn:microsoft.com/office/officeart/2005/8/layout/cycle8"/>
  </dgm:cxnLst>
  <dgm:bg>
    <a:solidFill>
      <a:srgbClr val="0070C0"/>
    </a:solid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C93684-2E51-42BB-9337-763C8105834C}">
      <dsp:nvSpPr>
        <dsp:cNvPr id="0" name=""/>
        <dsp:cNvSpPr/>
      </dsp:nvSpPr>
      <dsp:spPr>
        <a:xfrm>
          <a:off x="-4497348" y="-689663"/>
          <a:ext cx="5357601" cy="5357601"/>
        </a:xfrm>
        <a:prstGeom prst="blockArc">
          <a:avLst>
            <a:gd name="adj1" fmla="val 18900000"/>
            <a:gd name="adj2" fmla="val 2700000"/>
            <a:gd name="adj3" fmla="val 403"/>
          </a:avLst>
        </a:pr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748501B0-B2EF-4E13-ADA8-0471042C7DF4}">
      <dsp:nvSpPr>
        <dsp:cNvPr id="0" name=""/>
        <dsp:cNvSpPr/>
      </dsp:nvSpPr>
      <dsp:spPr>
        <a:xfrm>
          <a:off x="553252" y="397827"/>
          <a:ext cx="7231519"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ctr" anchorCtr="0">
          <a:noAutofit/>
        </a:bodyPr>
        <a:lstStyle/>
        <a:p>
          <a:pPr marL="0" lvl="0" indent="0" algn="l" defTabSz="666750">
            <a:lnSpc>
              <a:spcPct val="90000"/>
            </a:lnSpc>
            <a:spcBef>
              <a:spcPct val="0"/>
            </a:spcBef>
            <a:spcAft>
              <a:spcPct val="35000"/>
            </a:spcAft>
            <a:buNone/>
          </a:pPr>
          <a:r>
            <a:rPr lang="fr-FR" sz="1500" kern="1200" dirty="0"/>
            <a:t>Introduction</a:t>
          </a:r>
        </a:p>
      </dsp:txBody>
      <dsp:txXfrm>
        <a:off x="553252" y="397827"/>
        <a:ext cx="7231519" cy="795655"/>
      </dsp:txXfrm>
    </dsp:sp>
    <dsp:sp modelId="{A7EFAAC0-F539-4822-A2BF-2AF89414E524}">
      <dsp:nvSpPr>
        <dsp:cNvPr id="0" name=""/>
        <dsp:cNvSpPr/>
      </dsp:nvSpPr>
      <dsp:spPr>
        <a:xfrm>
          <a:off x="75560" y="271586"/>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B4373B1E-35DD-429E-8A2C-E0C72BDD186C}">
      <dsp:nvSpPr>
        <dsp:cNvPr id="0" name=""/>
        <dsp:cNvSpPr/>
      </dsp:nvSpPr>
      <dsp:spPr>
        <a:xfrm>
          <a:off x="842472" y="1591310"/>
          <a:ext cx="6942298"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t" anchorCtr="0">
          <a:noAutofit/>
        </a:bodyPr>
        <a:lstStyle/>
        <a:p>
          <a:pPr marL="0" lvl="0" indent="0" algn="l" defTabSz="666750">
            <a:lnSpc>
              <a:spcPct val="90000"/>
            </a:lnSpc>
            <a:spcBef>
              <a:spcPct val="0"/>
            </a:spcBef>
            <a:spcAft>
              <a:spcPct val="35000"/>
            </a:spcAft>
            <a:buNone/>
          </a:pPr>
          <a:r>
            <a:rPr lang="fr-FR" sz="1500" kern="1200" dirty="0"/>
            <a:t>La gouvernance du SI</a:t>
          </a:r>
        </a:p>
        <a:p>
          <a:pPr marL="114300" lvl="1" indent="-114300" algn="l" defTabSz="533400">
            <a:lnSpc>
              <a:spcPct val="90000"/>
            </a:lnSpc>
            <a:spcBef>
              <a:spcPct val="0"/>
            </a:spcBef>
            <a:spcAft>
              <a:spcPct val="15000"/>
            </a:spcAft>
            <a:buChar char="•"/>
          </a:pPr>
          <a:r>
            <a:rPr lang="fr-FR" sz="1200" kern="1200" dirty="0"/>
            <a:t>Le fonction informatique dans l’organisation</a:t>
          </a:r>
        </a:p>
        <a:p>
          <a:pPr marL="114300" lvl="1" indent="-114300" algn="l" defTabSz="533400">
            <a:lnSpc>
              <a:spcPct val="90000"/>
            </a:lnSpc>
            <a:spcBef>
              <a:spcPct val="0"/>
            </a:spcBef>
            <a:spcAft>
              <a:spcPct val="15000"/>
            </a:spcAft>
            <a:buChar char="•"/>
          </a:pPr>
          <a:r>
            <a:rPr lang="fr-FR" sz="1200" kern="1200" dirty="0"/>
            <a:t>La gouvernance </a:t>
          </a:r>
        </a:p>
      </dsp:txBody>
      <dsp:txXfrm>
        <a:off x="842472" y="1591310"/>
        <a:ext cx="6942298" cy="795655"/>
      </dsp:txXfrm>
    </dsp:sp>
    <dsp:sp modelId="{E296A7CE-734E-4FAE-B378-6C735AF5628C}">
      <dsp:nvSpPr>
        <dsp:cNvPr id="0" name=""/>
        <dsp:cNvSpPr/>
      </dsp:nvSpPr>
      <dsp:spPr>
        <a:xfrm>
          <a:off x="323039" y="1527568"/>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2024A168-5FD0-451A-A99A-F49A2B8FF96E}">
      <dsp:nvSpPr>
        <dsp:cNvPr id="0" name=""/>
        <dsp:cNvSpPr/>
      </dsp:nvSpPr>
      <dsp:spPr>
        <a:xfrm>
          <a:off x="553252" y="2784792"/>
          <a:ext cx="7231519"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t" anchorCtr="0">
          <a:noAutofit/>
        </a:bodyPr>
        <a:lstStyle/>
        <a:p>
          <a:pPr marL="0" lvl="0" indent="0" algn="l" defTabSz="666750">
            <a:lnSpc>
              <a:spcPct val="90000"/>
            </a:lnSpc>
            <a:spcBef>
              <a:spcPct val="0"/>
            </a:spcBef>
            <a:spcAft>
              <a:spcPct val="35000"/>
            </a:spcAft>
            <a:buNone/>
          </a:pPr>
          <a:r>
            <a:rPr lang="fr-FR" sz="1500" kern="1200" dirty="0"/>
            <a:t>La performance du SI</a:t>
          </a:r>
        </a:p>
        <a:p>
          <a:pPr marL="114300" lvl="1" indent="-114300" algn="l" defTabSz="533400">
            <a:lnSpc>
              <a:spcPct val="90000"/>
            </a:lnSpc>
            <a:spcBef>
              <a:spcPct val="0"/>
            </a:spcBef>
            <a:spcAft>
              <a:spcPct val="15000"/>
            </a:spcAft>
            <a:buChar char="•"/>
          </a:pPr>
          <a:r>
            <a:rPr lang="fr-FR" sz="1200" kern="1200" dirty="0"/>
            <a:t>Indicateurs et tableaux de bord</a:t>
          </a:r>
        </a:p>
        <a:p>
          <a:pPr marL="114300" lvl="1" indent="-114300" algn="l" defTabSz="533400">
            <a:lnSpc>
              <a:spcPct val="90000"/>
            </a:lnSpc>
            <a:spcBef>
              <a:spcPct val="0"/>
            </a:spcBef>
            <a:spcAft>
              <a:spcPct val="15000"/>
            </a:spcAft>
            <a:buChar char="•"/>
          </a:pPr>
          <a:r>
            <a:rPr lang="fr-FR" sz="1200" kern="1200" dirty="0"/>
            <a:t>Evaluation de la performance</a:t>
          </a:r>
        </a:p>
      </dsp:txBody>
      <dsp:txXfrm>
        <a:off x="553252" y="2784792"/>
        <a:ext cx="7231519" cy="795655"/>
      </dsp:txXfrm>
    </dsp:sp>
    <dsp:sp modelId="{AC99356F-2910-4526-A08C-30C70AB6FD9B}">
      <dsp:nvSpPr>
        <dsp:cNvPr id="0" name=""/>
        <dsp:cNvSpPr/>
      </dsp:nvSpPr>
      <dsp:spPr>
        <a:xfrm>
          <a:off x="55967" y="2685335"/>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35E01F-5BF7-48EF-8118-CA80F8247317}">
      <dsp:nvSpPr>
        <dsp:cNvPr id="0" name=""/>
        <dsp:cNvSpPr/>
      </dsp:nvSpPr>
      <dsp:spPr>
        <a:xfrm>
          <a:off x="95030" y="233804"/>
          <a:ext cx="1494958" cy="1410487"/>
        </a:xfrm>
        <a:prstGeom prst="pie">
          <a:avLst>
            <a:gd name="adj1" fmla="val 16200000"/>
            <a:gd name="adj2" fmla="val 18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fr-FR" sz="900" kern="1200" dirty="0"/>
            <a:t>Outillage</a:t>
          </a:r>
        </a:p>
      </dsp:txBody>
      <dsp:txXfrm>
        <a:off x="882909" y="532693"/>
        <a:ext cx="533913" cy="419787"/>
      </dsp:txXfrm>
    </dsp:sp>
    <dsp:sp modelId="{8AC90ADB-B272-4A3A-87D9-F3BD6497E862}">
      <dsp:nvSpPr>
        <dsp:cNvPr id="0" name=""/>
        <dsp:cNvSpPr/>
      </dsp:nvSpPr>
      <dsp:spPr>
        <a:xfrm>
          <a:off x="116716" y="292838"/>
          <a:ext cx="1420630" cy="1420630"/>
        </a:xfrm>
        <a:prstGeom prst="pie">
          <a:avLst>
            <a:gd name="adj1" fmla="val 1800000"/>
            <a:gd name="adj2" fmla="val 90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fr-FR" sz="900" kern="1200" dirty="0"/>
            <a:t>Processus</a:t>
          </a:r>
          <a:br>
            <a:rPr lang="fr-FR" sz="900" kern="1200" dirty="0"/>
          </a:br>
          <a:r>
            <a:rPr lang="fr-FR" sz="900" kern="1200" dirty="0"/>
            <a:t>Organisation</a:t>
          </a:r>
        </a:p>
      </dsp:txBody>
      <dsp:txXfrm>
        <a:off x="454961" y="1214556"/>
        <a:ext cx="761052" cy="372069"/>
      </dsp:txXfrm>
    </dsp:sp>
    <dsp:sp modelId="{9F54305D-E6C9-4EC0-86A4-B0435DA31983}">
      <dsp:nvSpPr>
        <dsp:cNvPr id="0" name=""/>
        <dsp:cNvSpPr/>
      </dsp:nvSpPr>
      <dsp:spPr>
        <a:xfrm>
          <a:off x="87458" y="242101"/>
          <a:ext cx="1420630" cy="1420630"/>
        </a:xfrm>
        <a:prstGeom prst="pie">
          <a:avLst>
            <a:gd name="adj1" fmla="val 90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fr-FR" sz="900" kern="1200" dirty="0"/>
            <a:t>Homme</a:t>
          </a:r>
        </a:p>
      </dsp:txBody>
      <dsp:txXfrm>
        <a:off x="252014" y="543139"/>
        <a:ext cx="507368" cy="422806"/>
      </dsp:txXfrm>
    </dsp:sp>
    <dsp:sp modelId="{9566EF25-85B5-4A7B-8586-66F46E238B9D}">
      <dsp:nvSpPr>
        <dsp:cNvPr id="0" name=""/>
        <dsp:cNvSpPr/>
      </dsp:nvSpPr>
      <dsp:spPr>
        <a:xfrm>
          <a:off x="43426" y="140917"/>
          <a:ext cx="1596518" cy="1596518"/>
        </a:xfrm>
        <a:prstGeom prst="circularArrow">
          <a:avLst>
            <a:gd name="adj1" fmla="val 5085"/>
            <a:gd name="adj2" fmla="val 327528"/>
            <a:gd name="adj3" fmla="val 1472472"/>
            <a:gd name="adj4" fmla="val 16199432"/>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BE0CEF9-F2A8-4918-AB63-4466A93154E2}">
      <dsp:nvSpPr>
        <dsp:cNvPr id="0" name=""/>
        <dsp:cNvSpPr/>
      </dsp:nvSpPr>
      <dsp:spPr>
        <a:xfrm>
          <a:off x="28772" y="204804"/>
          <a:ext cx="1596518" cy="1596518"/>
        </a:xfrm>
        <a:prstGeom prst="circularArrow">
          <a:avLst>
            <a:gd name="adj1" fmla="val 5085"/>
            <a:gd name="adj2" fmla="val 327528"/>
            <a:gd name="adj3" fmla="val 8671970"/>
            <a:gd name="adj4" fmla="val 1800502"/>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F9B9C39-BD94-4290-A4B7-5334ED4FBE1B}">
      <dsp:nvSpPr>
        <dsp:cNvPr id="0" name=""/>
        <dsp:cNvSpPr/>
      </dsp:nvSpPr>
      <dsp:spPr>
        <a:xfrm>
          <a:off x="-602" y="154157"/>
          <a:ext cx="1596518" cy="1596518"/>
        </a:xfrm>
        <a:prstGeom prst="circularArrow">
          <a:avLst>
            <a:gd name="adj1" fmla="val 5085"/>
            <a:gd name="adj2" fmla="val 327528"/>
            <a:gd name="adj3" fmla="val 15873039"/>
            <a:gd name="adj4" fmla="val 9000000"/>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C93684-2E51-42BB-9337-763C8105834C}">
      <dsp:nvSpPr>
        <dsp:cNvPr id="0" name=""/>
        <dsp:cNvSpPr/>
      </dsp:nvSpPr>
      <dsp:spPr>
        <a:xfrm>
          <a:off x="-4497348" y="-689663"/>
          <a:ext cx="5357601" cy="5357601"/>
        </a:xfrm>
        <a:prstGeom prst="blockArc">
          <a:avLst>
            <a:gd name="adj1" fmla="val 18900000"/>
            <a:gd name="adj2" fmla="val 2700000"/>
            <a:gd name="adj3" fmla="val 403"/>
          </a:avLst>
        </a:pr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748501B0-B2EF-4E13-ADA8-0471042C7DF4}">
      <dsp:nvSpPr>
        <dsp:cNvPr id="0" name=""/>
        <dsp:cNvSpPr/>
      </dsp:nvSpPr>
      <dsp:spPr>
        <a:xfrm>
          <a:off x="570752" y="397827"/>
          <a:ext cx="7231519"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ctr" anchorCtr="0">
          <a:noAutofit/>
        </a:bodyPr>
        <a:lstStyle/>
        <a:p>
          <a:pPr marL="0" lvl="0" indent="0" algn="l" defTabSz="666750">
            <a:lnSpc>
              <a:spcPct val="90000"/>
            </a:lnSpc>
            <a:spcBef>
              <a:spcPct val="0"/>
            </a:spcBef>
            <a:spcAft>
              <a:spcPct val="35000"/>
            </a:spcAft>
            <a:buNone/>
          </a:pPr>
          <a:r>
            <a:rPr lang="fr-FR" sz="1500" kern="1200" dirty="0">
              <a:solidFill>
                <a:schemeClr val="accent1">
                  <a:lumMod val="60000"/>
                  <a:lumOff val="40000"/>
                </a:schemeClr>
              </a:solidFill>
            </a:rPr>
            <a:t>Introduction</a:t>
          </a:r>
        </a:p>
      </dsp:txBody>
      <dsp:txXfrm>
        <a:off x="570752" y="397827"/>
        <a:ext cx="7231519" cy="795655"/>
      </dsp:txXfrm>
    </dsp:sp>
    <dsp:sp modelId="{A7EFAAC0-F539-4822-A2BF-2AF89414E524}">
      <dsp:nvSpPr>
        <dsp:cNvPr id="0" name=""/>
        <dsp:cNvSpPr/>
      </dsp:nvSpPr>
      <dsp:spPr>
        <a:xfrm>
          <a:off x="75560" y="271586"/>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B4373B1E-35DD-429E-8A2C-E0C72BDD186C}">
      <dsp:nvSpPr>
        <dsp:cNvPr id="0" name=""/>
        <dsp:cNvSpPr/>
      </dsp:nvSpPr>
      <dsp:spPr>
        <a:xfrm>
          <a:off x="842472" y="1591310"/>
          <a:ext cx="6942298"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t" anchorCtr="0">
          <a:noAutofit/>
        </a:bodyPr>
        <a:lstStyle/>
        <a:p>
          <a:pPr marL="0" lvl="0" indent="0" algn="l" defTabSz="666750">
            <a:lnSpc>
              <a:spcPct val="90000"/>
            </a:lnSpc>
            <a:spcBef>
              <a:spcPct val="0"/>
            </a:spcBef>
            <a:spcAft>
              <a:spcPct val="35000"/>
            </a:spcAft>
            <a:buNone/>
          </a:pPr>
          <a:r>
            <a:rPr lang="fr-FR" sz="1500" kern="1200" dirty="0"/>
            <a:t>La gouvernance du SI</a:t>
          </a:r>
        </a:p>
        <a:p>
          <a:pPr marL="114300" lvl="1" indent="-114300" algn="l" defTabSz="533400">
            <a:lnSpc>
              <a:spcPct val="90000"/>
            </a:lnSpc>
            <a:spcBef>
              <a:spcPct val="0"/>
            </a:spcBef>
            <a:spcAft>
              <a:spcPct val="15000"/>
            </a:spcAft>
            <a:buChar char="•"/>
          </a:pPr>
          <a:r>
            <a:rPr lang="fr-FR" sz="1200" kern="1200" dirty="0"/>
            <a:t>Définition</a:t>
          </a:r>
          <a:br>
            <a:rPr lang="fr-FR" sz="1200" kern="1200" dirty="0"/>
          </a:br>
          <a:endParaRPr lang="fr-FR" sz="1200" kern="1200" dirty="0"/>
        </a:p>
      </dsp:txBody>
      <dsp:txXfrm>
        <a:off x="842472" y="1591310"/>
        <a:ext cx="6942298" cy="795655"/>
      </dsp:txXfrm>
    </dsp:sp>
    <dsp:sp modelId="{E296A7CE-734E-4FAE-B378-6C735AF5628C}">
      <dsp:nvSpPr>
        <dsp:cNvPr id="0" name=""/>
        <dsp:cNvSpPr/>
      </dsp:nvSpPr>
      <dsp:spPr>
        <a:xfrm>
          <a:off x="323039" y="1527568"/>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2024A168-5FD0-451A-A99A-F49A2B8FF96E}">
      <dsp:nvSpPr>
        <dsp:cNvPr id="0" name=""/>
        <dsp:cNvSpPr/>
      </dsp:nvSpPr>
      <dsp:spPr>
        <a:xfrm>
          <a:off x="570752" y="2784792"/>
          <a:ext cx="7231519"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t" anchorCtr="0">
          <a:noAutofit/>
        </a:bodyPr>
        <a:lstStyle/>
        <a:p>
          <a:pPr marL="0" lvl="0" indent="0" algn="l" defTabSz="666750">
            <a:lnSpc>
              <a:spcPct val="90000"/>
            </a:lnSpc>
            <a:spcBef>
              <a:spcPct val="0"/>
            </a:spcBef>
            <a:spcAft>
              <a:spcPct val="35000"/>
            </a:spcAft>
            <a:buNone/>
          </a:pPr>
          <a:r>
            <a:rPr lang="fr-FR" sz="1500" kern="1200" dirty="0">
              <a:solidFill>
                <a:schemeClr val="accent1">
                  <a:lumMod val="60000"/>
                  <a:lumOff val="40000"/>
                </a:schemeClr>
              </a:solidFill>
            </a:rPr>
            <a:t>La performance du SI</a:t>
          </a:r>
        </a:p>
        <a:p>
          <a:pPr marL="114300" lvl="1" indent="-114300" algn="l" defTabSz="533400">
            <a:lnSpc>
              <a:spcPct val="90000"/>
            </a:lnSpc>
            <a:spcBef>
              <a:spcPct val="0"/>
            </a:spcBef>
            <a:spcAft>
              <a:spcPct val="15000"/>
            </a:spcAft>
            <a:buChar char="•"/>
          </a:pPr>
          <a:r>
            <a:rPr lang="fr-FR" sz="1200" kern="1200" dirty="0">
              <a:solidFill>
                <a:schemeClr val="accent1">
                  <a:lumMod val="60000"/>
                  <a:lumOff val="40000"/>
                </a:schemeClr>
              </a:solidFill>
            </a:rPr>
            <a:t>Indicateurs et tableaux de bord</a:t>
          </a:r>
        </a:p>
        <a:p>
          <a:pPr marL="114300" lvl="1" indent="-114300" algn="l" defTabSz="533400">
            <a:lnSpc>
              <a:spcPct val="90000"/>
            </a:lnSpc>
            <a:spcBef>
              <a:spcPct val="0"/>
            </a:spcBef>
            <a:spcAft>
              <a:spcPct val="15000"/>
            </a:spcAft>
            <a:buChar char="•"/>
          </a:pPr>
          <a:r>
            <a:rPr lang="fr-FR" sz="1200" kern="1200" dirty="0">
              <a:solidFill>
                <a:schemeClr val="accent1">
                  <a:lumMod val="60000"/>
                  <a:lumOff val="40000"/>
                </a:schemeClr>
              </a:solidFill>
            </a:rPr>
            <a:t>Evaluation de la performance</a:t>
          </a:r>
        </a:p>
      </dsp:txBody>
      <dsp:txXfrm>
        <a:off x="570752" y="2784792"/>
        <a:ext cx="7231519" cy="795655"/>
      </dsp:txXfrm>
    </dsp:sp>
    <dsp:sp modelId="{AC99356F-2910-4526-A08C-30C70AB6FD9B}">
      <dsp:nvSpPr>
        <dsp:cNvPr id="0" name=""/>
        <dsp:cNvSpPr/>
      </dsp:nvSpPr>
      <dsp:spPr>
        <a:xfrm>
          <a:off x="55967" y="2685335"/>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342AA8-1334-4D61-8C74-EFAC1BFA432F}">
      <dsp:nvSpPr>
        <dsp:cNvPr id="0" name=""/>
        <dsp:cNvSpPr/>
      </dsp:nvSpPr>
      <dsp:spPr>
        <a:xfrm>
          <a:off x="-6002260" y="-918449"/>
          <a:ext cx="7145328" cy="7145328"/>
        </a:xfrm>
        <a:prstGeom prst="blockArc">
          <a:avLst>
            <a:gd name="adj1" fmla="val 18900000"/>
            <a:gd name="adj2" fmla="val 2700000"/>
            <a:gd name="adj3" fmla="val 302"/>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B3932E-134A-42C7-88A3-5BA7C1147A5B}">
      <dsp:nvSpPr>
        <dsp:cNvPr id="0" name=""/>
        <dsp:cNvSpPr/>
      </dsp:nvSpPr>
      <dsp:spPr>
        <a:xfrm>
          <a:off x="425743" y="279541"/>
          <a:ext cx="8010631" cy="55887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3604" tIns="68580" rIns="68580" bIns="68580" numCol="1" spcCol="1270" anchor="ctr" anchorCtr="0">
          <a:noAutofit/>
        </a:bodyPr>
        <a:lstStyle/>
        <a:p>
          <a:pPr marL="0" lvl="0" indent="0" algn="l" defTabSz="1200150">
            <a:lnSpc>
              <a:spcPct val="90000"/>
            </a:lnSpc>
            <a:spcBef>
              <a:spcPct val="0"/>
            </a:spcBef>
            <a:spcAft>
              <a:spcPct val="35000"/>
            </a:spcAft>
            <a:buNone/>
          </a:pPr>
          <a:r>
            <a:rPr lang="fr-FR" sz="2700" kern="1200" dirty="0"/>
            <a:t>Qu’est-ce que la gouvernance ?</a:t>
          </a:r>
        </a:p>
      </dsp:txBody>
      <dsp:txXfrm>
        <a:off x="425743" y="279541"/>
        <a:ext cx="8010631" cy="558871"/>
      </dsp:txXfrm>
    </dsp:sp>
    <dsp:sp modelId="{F9F76B11-1CC9-4CA1-BC9D-26A327BF29F3}">
      <dsp:nvSpPr>
        <dsp:cNvPr id="0" name=""/>
        <dsp:cNvSpPr/>
      </dsp:nvSpPr>
      <dsp:spPr>
        <a:xfrm>
          <a:off x="76449" y="209682"/>
          <a:ext cx="698589" cy="6985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FF3F37-2AB3-4F30-A712-C1FD6D7436DF}">
      <dsp:nvSpPr>
        <dsp:cNvPr id="0" name=""/>
        <dsp:cNvSpPr/>
      </dsp:nvSpPr>
      <dsp:spPr>
        <a:xfrm>
          <a:off x="885453" y="1117742"/>
          <a:ext cx="7550921" cy="55887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3604" tIns="68580" rIns="68580" bIns="68580" numCol="1" spcCol="1270" anchor="ctr" anchorCtr="0">
          <a:noAutofit/>
        </a:bodyPr>
        <a:lstStyle/>
        <a:p>
          <a:pPr marL="0" lvl="0" indent="0" algn="l" defTabSz="1200150">
            <a:lnSpc>
              <a:spcPct val="90000"/>
            </a:lnSpc>
            <a:spcBef>
              <a:spcPct val="0"/>
            </a:spcBef>
            <a:spcAft>
              <a:spcPct val="35000"/>
            </a:spcAft>
            <a:buNone/>
          </a:pPr>
          <a:r>
            <a:rPr lang="fr-FR" sz="2700" kern="1200" dirty="0"/>
            <a:t>Qu’est-ce que la gouvernance du SI ?</a:t>
          </a:r>
        </a:p>
      </dsp:txBody>
      <dsp:txXfrm>
        <a:off x="885453" y="1117742"/>
        <a:ext cx="7550921" cy="558871"/>
      </dsp:txXfrm>
    </dsp:sp>
    <dsp:sp modelId="{1F993AFD-DE37-4AC8-A76C-94F695BE60A5}">
      <dsp:nvSpPr>
        <dsp:cNvPr id="0" name=""/>
        <dsp:cNvSpPr/>
      </dsp:nvSpPr>
      <dsp:spPr>
        <a:xfrm>
          <a:off x="536159" y="1047883"/>
          <a:ext cx="698589" cy="6985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9DC08A-F672-4DAA-BEBB-3BE860503E51}">
      <dsp:nvSpPr>
        <dsp:cNvPr id="0" name=""/>
        <dsp:cNvSpPr/>
      </dsp:nvSpPr>
      <dsp:spPr>
        <a:xfrm>
          <a:off x="1095667" y="1955943"/>
          <a:ext cx="7340707" cy="55887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3604" tIns="68580" rIns="68580" bIns="68580" numCol="1" spcCol="1270" anchor="ctr" anchorCtr="0">
          <a:noAutofit/>
        </a:bodyPr>
        <a:lstStyle/>
        <a:p>
          <a:pPr marL="0" lvl="0" indent="0" algn="l" defTabSz="1200150">
            <a:lnSpc>
              <a:spcPct val="90000"/>
            </a:lnSpc>
            <a:spcBef>
              <a:spcPct val="0"/>
            </a:spcBef>
            <a:spcAft>
              <a:spcPct val="35000"/>
            </a:spcAft>
            <a:buNone/>
          </a:pPr>
          <a:r>
            <a:rPr lang="fr-FR" sz="2700" kern="1200" dirty="0"/>
            <a:t>Les 7 piliers </a:t>
          </a:r>
        </a:p>
      </dsp:txBody>
      <dsp:txXfrm>
        <a:off x="1095667" y="1955943"/>
        <a:ext cx="7340707" cy="558871"/>
      </dsp:txXfrm>
    </dsp:sp>
    <dsp:sp modelId="{A2D14131-4D31-4B2C-AB32-958B57F50593}">
      <dsp:nvSpPr>
        <dsp:cNvPr id="0" name=""/>
        <dsp:cNvSpPr/>
      </dsp:nvSpPr>
      <dsp:spPr>
        <a:xfrm>
          <a:off x="746372" y="1886084"/>
          <a:ext cx="698589" cy="6985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39080F6-ED98-45D7-BACA-C8AB6147C66E}">
      <dsp:nvSpPr>
        <dsp:cNvPr id="0" name=""/>
        <dsp:cNvSpPr/>
      </dsp:nvSpPr>
      <dsp:spPr>
        <a:xfrm>
          <a:off x="1095667" y="2793613"/>
          <a:ext cx="7340707" cy="55887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3604" tIns="68580" rIns="68580" bIns="68580" numCol="1" spcCol="1270" anchor="ctr" anchorCtr="0">
          <a:noAutofit/>
        </a:bodyPr>
        <a:lstStyle/>
        <a:p>
          <a:pPr marL="0" lvl="0" indent="0" algn="l" defTabSz="1200150">
            <a:lnSpc>
              <a:spcPct val="90000"/>
            </a:lnSpc>
            <a:spcBef>
              <a:spcPct val="0"/>
            </a:spcBef>
            <a:spcAft>
              <a:spcPct val="35000"/>
            </a:spcAft>
            <a:buNone/>
          </a:pPr>
          <a:r>
            <a:rPr lang="fr-FR" sz="2700" kern="1200" dirty="0"/>
            <a:t>10 pratiques à mettre en œuvre</a:t>
          </a:r>
        </a:p>
      </dsp:txBody>
      <dsp:txXfrm>
        <a:off x="1095667" y="2793613"/>
        <a:ext cx="7340707" cy="558871"/>
      </dsp:txXfrm>
    </dsp:sp>
    <dsp:sp modelId="{63AAB6DC-5921-4BD7-BA35-153F1A510E8D}">
      <dsp:nvSpPr>
        <dsp:cNvPr id="0" name=""/>
        <dsp:cNvSpPr/>
      </dsp:nvSpPr>
      <dsp:spPr>
        <a:xfrm>
          <a:off x="746372" y="2723754"/>
          <a:ext cx="698589" cy="6985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1B44180-4B75-49C2-8AA3-D67E7780FF4F}">
      <dsp:nvSpPr>
        <dsp:cNvPr id="0" name=""/>
        <dsp:cNvSpPr/>
      </dsp:nvSpPr>
      <dsp:spPr>
        <a:xfrm>
          <a:off x="885453" y="3631814"/>
          <a:ext cx="7550921" cy="55887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3604" tIns="68580" rIns="68580" bIns="68580" numCol="1" spcCol="1270" anchor="ctr" anchorCtr="0">
          <a:noAutofit/>
        </a:bodyPr>
        <a:lstStyle/>
        <a:p>
          <a:pPr marL="0" lvl="0" indent="0" algn="l" defTabSz="1200150">
            <a:lnSpc>
              <a:spcPct val="90000"/>
            </a:lnSpc>
            <a:spcBef>
              <a:spcPct val="0"/>
            </a:spcBef>
            <a:spcAft>
              <a:spcPct val="35000"/>
            </a:spcAft>
            <a:buNone/>
          </a:pPr>
          <a:r>
            <a:rPr lang="fr-FR" sz="2700" kern="1200" dirty="0"/>
            <a:t>Une évolution majeure de la gouvernance</a:t>
          </a:r>
        </a:p>
      </dsp:txBody>
      <dsp:txXfrm>
        <a:off x="885453" y="3631814"/>
        <a:ext cx="7550921" cy="558871"/>
      </dsp:txXfrm>
    </dsp:sp>
    <dsp:sp modelId="{3840B269-2B22-42F4-B8CE-2C8FC006603D}">
      <dsp:nvSpPr>
        <dsp:cNvPr id="0" name=""/>
        <dsp:cNvSpPr/>
      </dsp:nvSpPr>
      <dsp:spPr>
        <a:xfrm>
          <a:off x="536159" y="3561955"/>
          <a:ext cx="698589" cy="6985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C625680-3074-4071-B141-59F0E33B6830}">
      <dsp:nvSpPr>
        <dsp:cNvPr id="0" name=""/>
        <dsp:cNvSpPr/>
      </dsp:nvSpPr>
      <dsp:spPr>
        <a:xfrm>
          <a:off x="425743" y="4470015"/>
          <a:ext cx="8010631" cy="55887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3604" tIns="68580" rIns="68580" bIns="68580" numCol="1" spcCol="1270" anchor="ctr" anchorCtr="0">
          <a:noAutofit/>
        </a:bodyPr>
        <a:lstStyle/>
        <a:p>
          <a:pPr marL="0" lvl="0" indent="0" algn="l" defTabSz="1200150">
            <a:lnSpc>
              <a:spcPct val="90000"/>
            </a:lnSpc>
            <a:spcBef>
              <a:spcPct val="0"/>
            </a:spcBef>
            <a:spcAft>
              <a:spcPct val="35000"/>
            </a:spcAft>
            <a:buNone/>
          </a:pPr>
          <a:r>
            <a:rPr lang="fr-FR" sz="2700" kern="1200" dirty="0"/>
            <a:t>La gouvernance IT au service de l’</a:t>
          </a:r>
          <a:r>
            <a:rPr lang="fr-FR" sz="2700" kern="1200" dirty="0" err="1"/>
            <a:t>entrprise</a:t>
          </a:r>
          <a:endParaRPr lang="fr-FR" sz="2700" kern="1200" dirty="0"/>
        </a:p>
      </dsp:txBody>
      <dsp:txXfrm>
        <a:off x="425743" y="4470015"/>
        <a:ext cx="8010631" cy="558871"/>
      </dsp:txXfrm>
    </dsp:sp>
    <dsp:sp modelId="{3F0363F1-0621-4B6C-A59E-207E43F9C92E}">
      <dsp:nvSpPr>
        <dsp:cNvPr id="0" name=""/>
        <dsp:cNvSpPr/>
      </dsp:nvSpPr>
      <dsp:spPr>
        <a:xfrm>
          <a:off x="76449" y="4400156"/>
          <a:ext cx="698589" cy="69858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35E01F-5BF7-48EF-8118-CA80F8247317}">
      <dsp:nvSpPr>
        <dsp:cNvPr id="0" name=""/>
        <dsp:cNvSpPr/>
      </dsp:nvSpPr>
      <dsp:spPr>
        <a:xfrm>
          <a:off x="95030" y="233804"/>
          <a:ext cx="1494958" cy="1410487"/>
        </a:xfrm>
        <a:prstGeom prst="pie">
          <a:avLst>
            <a:gd name="adj1" fmla="val 16200000"/>
            <a:gd name="adj2" fmla="val 18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fr-FR" sz="900" kern="1200" dirty="0"/>
            <a:t>Outillage</a:t>
          </a:r>
        </a:p>
      </dsp:txBody>
      <dsp:txXfrm>
        <a:off x="882909" y="532693"/>
        <a:ext cx="533913" cy="419787"/>
      </dsp:txXfrm>
    </dsp:sp>
    <dsp:sp modelId="{8AC90ADB-B272-4A3A-87D9-F3BD6497E862}">
      <dsp:nvSpPr>
        <dsp:cNvPr id="0" name=""/>
        <dsp:cNvSpPr/>
      </dsp:nvSpPr>
      <dsp:spPr>
        <a:xfrm>
          <a:off x="116716" y="292838"/>
          <a:ext cx="1420630" cy="1420630"/>
        </a:xfrm>
        <a:prstGeom prst="pie">
          <a:avLst>
            <a:gd name="adj1" fmla="val 1800000"/>
            <a:gd name="adj2" fmla="val 90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fr-FR" sz="900" kern="1200" dirty="0"/>
            <a:t>Processus</a:t>
          </a:r>
          <a:br>
            <a:rPr lang="fr-FR" sz="900" kern="1200" dirty="0"/>
          </a:br>
          <a:r>
            <a:rPr lang="fr-FR" sz="900" kern="1200" dirty="0"/>
            <a:t>Organisation</a:t>
          </a:r>
        </a:p>
      </dsp:txBody>
      <dsp:txXfrm>
        <a:off x="454961" y="1214556"/>
        <a:ext cx="761052" cy="372069"/>
      </dsp:txXfrm>
    </dsp:sp>
    <dsp:sp modelId="{9F54305D-E6C9-4EC0-86A4-B0435DA31983}">
      <dsp:nvSpPr>
        <dsp:cNvPr id="0" name=""/>
        <dsp:cNvSpPr/>
      </dsp:nvSpPr>
      <dsp:spPr>
        <a:xfrm>
          <a:off x="87458" y="242101"/>
          <a:ext cx="1420630" cy="1420630"/>
        </a:xfrm>
        <a:prstGeom prst="pie">
          <a:avLst>
            <a:gd name="adj1" fmla="val 90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fr-FR" sz="900" kern="1200" dirty="0"/>
            <a:t>Homme</a:t>
          </a:r>
        </a:p>
      </dsp:txBody>
      <dsp:txXfrm>
        <a:off x="252014" y="543139"/>
        <a:ext cx="507368" cy="422806"/>
      </dsp:txXfrm>
    </dsp:sp>
    <dsp:sp modelId="{9566EF25-85B5-4A7B-8586-66F46E238B9D}">
      <dsp:nvSpPr>
        <dsp:cNvPr id="0" name=""/>
        <dsp:cNvSpPr/>
      </dsp:nvSpPr>
      <dsp:spPr>
        <a:xfrm>
          <a:off x="43426" y="140917"/>
          <a:ext cx="1596518" cy="1596518"/>
        </a:xfrm>
        <a:prstGeom prst="circularArrow">
          <a:avLst>
            <a:gd name="adj1" fmla="val 5085"/>
            <a:gd name="adj2" fmla="val 327528"/>
            <a:gd name="adj3" fmla="val 1472472"/>
            <a:gd name="adj4" fmla="val 16199432"/>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BE0CEF9-F2A8-4918-AB63-4466A93154E2}">
      <dsp:nvSpPr>
        <dsp:cNvPr id="0" name=""/>
        <dsp:cNvSpPr/>
      </dsp:nvSpPr>
      <dsp:spPr>
        <a:xfrm>
          <a:off x="28772" y="204804"/>
          <a:ext cx="1596518" cy="1596518"/>
        </a:xfrm>
        <a:prstGeom prst="circularArrow">
          <a:avLst>
            <a:gd name="adj1" fmla="val 5085"/>
            <a:gd name="adj2" fmla="val 327528"/>
            <a:gd name="adj3" fmla="val 8671970"/>
            <a:gd name="adj4" fmla="val 1800502"/>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F9B9C39-BD94-4290-A4B7-5334ED4FBE1B}">
      <dsp:nvSpPr>
        <dsp:cNvPr id="0" name=""/>
        <dsp:cNvSpPr/>
      </dsp:nvSpPr>
      <dsp:spPr>
        <a:xfrm>
          <a:off x="-602" y="154157"/>
          <a:ext cx="1596518" cy="1596518"/>
        </a:xfrm>
        <a:prstGeom prst="circularArrow">
          <a:avLst>
            <a:gd name="adj1" fmla="val 5085"/>
            <a:gd name="adj2" fmla="val 327528"/>
            <a:gd name="adj3" fmla="val 15873039"/>
            <a:gd name="adj4" fmla="val 9000000"/>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C93684-2E51-42BB-9337-763C8105834C}">
      <dsp:nvSpPr>
        <dsp:cNvPr id="0" name=""/>
        <dsp:cNvSpPr/>
      </dsp:nvSpPr>
      <dsp:spPr>
        <a:xfrm>
          <a:off x="-4497348" y="-689663"/>
          <a:ext cx="5357601" cy="5357601"/>
        </a:xfrm>
        <a:prstGeom prst="blockArc">
          <a:avLst>
            <a:gd name="adj1" fmla="val 18900000"/>
            <a:gd name="adj2" fmla="val 2700000"/>
            <a:gd name="adj3" fmla="val 403"/>
          </a:avLst>
        </a:pr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748501B0-B2EF-4E13-ADA8-0471042C7DF4}">
      <dsp:nvSpPr>
        <dsp:cNvPr id="0" name=""/>
        <dsp:cNvSpPr/>
      </dsp:nvSpPr>
      <dsp:spPr>
        <a:xfrm>
          <a:off x="553252" y="397827"/>
          <a:ext cx="7231519"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ctr" anchorCtr="0">
          <a:noAutofit/>
        </a:bodyPr>
        <a:lstStyle/>
        <a:p>
          <a:pPr marL="0" lvl="0" indent="0" algn="l" defTabSz="666750">
            <a:lnSpc>
              <a:spcPct val="90000"/>
            </a:lnSpc>
            <a:spcBef>
              <a:spcPct val="0"/>
            </a:spcBef>
            <a:spcAft>
              <a:spcPct val="35000"/>
            </a:spcAft>
            <a:buNone/>
          </a:pPr>
          <a:r>
            <a:rPr lang="fr-FR" sz="1500" kern="1200" dirty="0"/>
            <a:t>Introduction</a:t>
          </a:r>
        </a:p>
      </dsp:txBody>
      <dsp:txXfrm>
        <a:off x="553252" y="397827"/>
        <a:ext cx="7231519" cy="795655"/>
      </dsp:txXfrm>
    </dsp:sp>
    <dsp:sp modelId="{A7EFAAC0-F539-4822-A2BF-2AF89414E524}">
      <dsp:nvSpPr>
        <dsp:cNvPr id="0" name=""/>
        <dsp:cNvSpPr/>
      </dsp:nvSpPr>
      <dsp:spPr>
        <a:xfrm>
          <a:off x="75560" y="271586"/>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B4373B1E-35DD-429E-8A2C-E0C72BDD186C}">
      <dsp:nvSpPr>
        <dsp:cNvPr id="0" name=""/>
        <dsp:cNvSpPr/>
      </dsp:nvSpPr>
      <dsp:spPr>
        <a:xfrm>
          <a:off x="842472" y="1591310"/>
          <a:ext cx="6942298"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t" anchorCtr="0">
          <a:noAutofit/>
        </a:bodyPr>
        <a:lstStyle/>
        <a:p>
          <a:pPr marL="0" lvl="0" indent="0" algn="l" defTabSz="666750">
            <a:lnSpc>
              <a:spcPct val="90000"/>
            </a:lnSpc>
            <a:spcBef>
              <a:spcPct val="0"/>
            </a:spcBef>
            <a:spcAft>
              <a:spcPct val="35000"/>
            </a:spcAft>
            <a:buNone/>
          </a:pPr>
          <a:r>
            <a:rPr lang="fr-FR" sz="1500" kern="1200" dirty="0"/>
            <a:t>La gouvernance du SI</a:t>
          </a:r>
        </a:p>
        <a:p>
          <a:pPr marL="114300" lvl="1" indent="-114300" algn="l" defTabSz="533400">
            <a:lnSpc>
              <a:spcPct val="90000"/>
            </a:lnSpc>
            <a:spcBef>
              <a:spcPct val="0"/>
            </a:spcBef>
            <a:spcAft>
              <a:spcPct val="15000"/>
            </a:spcAft>
            <a:buChar char="•"/>
          </a:pPr>
          <a:r>
            <a:rPr lang="fr-FR" sz="1200" kern="1200" dirty="0"/>
            <a:t>Le fonction informatique dans l’organisation</a:t>
          </a:r>
        </a:p>
        <a:p>
          <a:pPr marL="114300" lvl="1" indent="-114300" algn="l" defTabSz="533400">
            <a:lnSpc>
              <a:spcPct val="90000"/>
            </a:lnSpc>
            <a:spcBef>
              <a:spcPct val="0"/>
            </a:spcBef>
            <a:spcAft>
              <a:spcPct val="15000"/>
            </a:spcAft>
            <a:buChar char="•"/>
          </a:pPr>
          <a:r>
            <a:rPr lang="fr-FR" sz="1200" kern="1200" dirty="0"/>
            <a:t>La gouvernance </a:t>
          </a:r>
        </a:p>
      </dsp:txBody>
      <dsp:txXfrm>
        <a:off x="842472" y="1591310"/>
        <a:ext cx="6942298" cy="795655"/>
      </dsp:txXfrm>
    </dsp:sp>
    <dsp:sp modelId="{E296A7CE-734E-4FAE-B378-6C735AF5628C}">
      <dsp:nvSpPr>
        <dsp:cNvPr id="0" name=""/>
        <dsp:cNvSpPr/>
      </dsp:nvSpPr>
      <dsp:spPr>
        <a:xfrm>
          <a:off x="323039" y="1527568"/>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2024A168-5FD0-451A-A99A-F49A2B8FF96E}">
      <dsp:nvSpPr>
        <dsp:cNvPr id="0" name=""/>
        <dsp:cNvSpPr/>
      </dsp:nvSpPr>
      <dsp:spPr>
        <a:xfrm>
          <a:off x="553252" y="2784792"/>
          <a:ext cx="7231519"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t" anchorCtr="0">
          <a:noAutofit/>
        </a:bodyPr>
        <a:lstStyle/>
        <a:p>
          <a:pPr marL="0" lvl="0" indent="0" algn="l" defTabSz="666750">
            <a:lnSpc>
              <a:spcPct val="90000"/>
            </a:lnSpc>
            <a:spcBef>
              <a:spcPct val="0"/>
            </a:spcBef>
            <a:spcAft>
              <a:spcPct val="35000"/>
            </a:spcAft>
            <a:buNone/>
          </a:pPr>
          <a:r>
            <a:rPr lang="fr-FR" sz="1500" kern="1200" dirty="0"/>
            <a:t>La performance du SI</a:t>
          </a:r>
        </a:p>
        <a:p>
          <a:pPr marL="114300" lvl="1" indent="-114300" algn="l" defTabSz="533400">
            <a:lnSpc>
              <a:spcPct val="90000"/>
            </a:lnSpc>
            <a:spcBef>
              <a:spcPct val="0"/>
            </a:spcBef>
            <a:spcAft>
              <a:spcPct val="15000"/>
            </a:spcAft>
            <a:buChar char="•"/>
          </a:pPr>
          <a:r>
            <a:rPr lang="fr-FR" sz="1200" kern="1200" dirty="0"/>
            <a:t>Indicateurs et tableaux de bord</a:t>
          </a:r>
        </a:p>
        <a:p>
          <a:pPr marL="114300" lvl="1" indent="-114300" algn="l" defTabSz="533400">
            <a:lnSpc>
              <a:spcPct val="90000"/>
            </a:lnSpc>
            <a:spcBef>
              <a:spcPct val="0"/>
            </a:spcBef>
            <a:spcAft>
              <a:spcPct val="15000"/>
            </a:spcAft>
            <a:buChar char="•"/>
          </a:pPr>
          <a:r>
            <a:rPr lang="fr-FR" sz="1200" kern="1200" dirty="0"/>
            <a:t>Evaluation de la performance</a:t>
          </a:r>
        </a:p>
      </dsp:txBody>
      <dsp:txXfrm>
        <a:off x="553252" y="2784792"/>
        <a:ext cx="7231519" cy="795655"/>
      </dsp:txXfrm>
    </dsp:sp>
    <dsp:sp modelId="{AC99356F-2910-4526-A08C-30C70AB6FD9B}">
      <dsp:nvSpPr>
        <dsp:cNvPr id="0" name=""/>
        <dsp:cNvSpPr/>
      </dsp:nvSpPr>
      <dsp:spPr>
        <a:xfrm>
          <a:off x="55967" y="2685335"/>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FAD7CC-2977-4AD3-A913-7DFCC4382FAA}">
      <dsp:nvSpPr>
        <dsp:cNvPr id="0" name=""/>
        <dsp:cNvSpPr/>
      </dsp:nvSpPr>
      <dsp:spPr>
        <a:xfrm>
          <a:off x="-6125176" y="-937410"/>
          <a:ext cx="7293488" cy="7293488"/>
        </a:xfrm>
        <a:prstGeom prst="blockArc">
          <a:avLst>
            <a:gd name="adj1" fmla="val 18900000"/>
            <a:gd name="adj2" fmla="val 2700000"/>
            <a:gd name="adj3" fmla="val 296"/>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F138B36-C742-46AC-A92B-C958E7C0F463}">
      <dsp:nvSpPr>
        <dsp:cNvPr id="0" name=""/>
        <dsp:cNvSpPr/>
      </dsp:nvSpPr>
      <dsp:spPr>
        <a:xfrm>
          <a:off x="752110" y="541866"/>
          <a:ext cx="7301111" cy="108373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60213" tIns="76200" rIns="76200" bIns="76200" numCol="1" spcCol="1270" anchor="ctr" anchorCtr="0">
          <a:noAutofit/>
        </a:bodyPr>
        <a:lstStyle/>
        <a:p>
          <a:pPr marL="0" lvl="0" indent="0" algn="l" defTabSz="1333500">
            <a:lnSpc>
              <a:spcPct val="90000"/>
            </a:lnSpc>
            <a:spcBef>
              <a:spcPct val="0"/>
            </a:spcBef>
            <a:spcAft>
              <a:spcPct val="35000"/>
            </a:spcAft>
            <a:buNone/>
          </a:pPr>
          <a:r>
            <a:rPr lang="fr-FR" sz="3000" kern="1200" dirty="0"/>
            <a:t>Les méthodes du marché</a:t>
          </a:r>
        </a:p>
      </dsp:txBody>
      <dsp:txXfrm>
        <a:off x="752110" y="541866"/>
        <a:ext cx="7301111" cy="1083733"/>
      </dsp:txXfrm>
    </dsp:sp>
    <dsp:sp modelId="{6EE2A770-9493-443D-B41C-ADCF5E9B0C04}">
      <dsp:nvSpPr>
        <dsp:cNvPr id="0" name=""/>
        <dsp:cNvSpPr/>
      </dsp:nvSpPr>
      <dsp:spPr>
        <a:xfrm>
          <a:off x="68695" y="386933"/>
          <a:ext cx="1354666" cy="1354666"/>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7F3E14C-6EBA-44FB-ABE2-CEA30B351550}">
      <dsp:nvSpPr>
        <dsp:cNvPr id="0" name=""/>
        <dsp:cNvSpPr/>
      </dsp:nvSpPr>
      <dsp:spPr>
        <a:xfrm>
          <a:off x="1146048" y="2167466"/>
          <a:ext cx="6907174" cy="108373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60213" tIns="76200" rIns="76200" bIns="76200" numCol="1" spcCol="1270" anchor="ctr" anchorCtr="0">
          <a:noAutofit/>
        </a:bodyPr>
        <a:lstStyle/>
        <a:p>
          <a:pPr marL="0" lvl="0" indent="0" algn="l" defTabSz="1333500">
            <a:lnSpc>
              <a:spcPct val="90000"/>
            </a:lnSpc>
            <a:spcBef>
              <a:spcPct val="0"/>
            </a:spcBef>
            <a:spcAft>
              <a:spcPct val="35000"/>
            </a:spcAft>
            <a:buNone/>
          </a:pPr>
          <a:r>
            <a:rPr lang="fr-FR" sz="3000" kern="1200" dirty="0"/>
            <a:t>Les indicateurs et Tableaux de Bord</a:t>
          </a:r>
        </a:p>
      </dsp:txBody>
      <dsp:txXfrm>
        <a:off x="1146048" y="2167466"/>
        <a:ext cx="6907174" cy="1083733"/>
      </dsp:txXfrm>
    </dsp:sp>
    <dsp:sp modelId="{4AC6A739-038A-4FD5-9C05-E52F57FCB41A}">
      <dsp:nvSpPr>
        <dsp:cNvPr id="0" name=""/>
        <dsp:cNvSpPr/>
      </dsp:nvSpPr>
      <dsp:spPr>
        <a:xfrm>
          <a:off x="454924" y="2038529"/>
          <a:ext cx="1354666" cy="1354666"/>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9917BEF-FF1E-4D67-B0AC-E2C6762C126C}">
      <dsp:nvSpPr>
        <dsp:cNvPr id="0" name=""/>
        <dsp:cNvSpPr/>
      </dsp:nvSpPr>
      <dsp:spPr>
        <a:xfrm>
          <a:off x="752110" y="3793066"/>
          <a:ext cx="7301111" cy="108373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60213" tIns="76200" rIns="76200" bIns="76200" numCol="1" spcCol="1270" anchor="ctr" anchorCtr="0">
          <a:noAutofit/>
        </a:bodyPr>
        <a:lstStyle/>
        <a:p>
          <a:pPr marL="0" lvl="0" indent="0" algn="l" defTabSz="1333500">
            <a:lnSpc>
              <a:spcPct val="90000"/>
            </a:lnSpc>
            <a:spcBef>
              <a:spcPct val="0"/>
            </a:spcBef>
            <a:spcAft>
              <a:spcPct val="35000"/>
            </a:spcAft>
            <a:buNone/>
          </a:pPr>
          <a:r>
            <a:rPr lang="fr-FR" sz="3000" kern="1200" dirty="0"/>
            <a:t>Evaluation de la performance </a:t>
          </a:r>
        </a:p>
      </dsp:txBody>
      <dsp:txXfrm>
        <a:off x="752110" y="3793066"/>
        <a:ext cx="7301111" cy="1083733"/>
      </dsp:txXfrm>
    </dsp:sp>
    <dsp:sp modelId="{E54D1F07-135C-47BE-ADFB-0532313E8917}">
      <dsp:nvSpPr>
        <dsp:cNvPr id="0" name=""/>
        <dsp:cNvSpPr/>
      </dsp:nvSpPr>
      <dsp:spPr>
        <a:xfrm>
          <a:off x="74777" y="3657600"/>
          <a:ext cx="1354666" cy="1354666"/>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C93684-2E51-42BB-9337-763C8105834C}">
      <dsp:nvSpPr>
        <dsp:cNvPr id="0" name=""/>
        <dsp:cNvSpPr/>
      </dsp:nvSpPr>
      <dsp:spPr>
        <a:xfrm>
          <a:off x="-4497348" y="-689663"/>
          <a:ext cx="5357601" cy="5357601"/>
        </a:xfrm>
        <a:prstGeom prst="blockArc">
          <a:avLst>
            <a:gd name="adj1" fmla="val 18900000"/>
            <a:gd name="adj2" fmla="val 2700000"/>
            <a:gd name="adj3" fmla="val 403"/>
          </a:avLst>
        </a:pr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748501B0-B2EF-4E13-ADA8-0471042C7DF4}">
      <dsp:nvSpPr>
        <dsp:cNvPr id="0" name=""/>
        <dsp:cNvSpPr/>
      </dsp:nvSpPr>
      <dsp:spPr>
        <a:xfrm>
          <a:off x="553252" y="397827"/>
          <a:ext cx="7231519"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ctr" anchorCtr="0">
          <a:noAutofit/>
        </a:bodyPr>
        <a:lstStyle/>
        <a:p>
          <a:pPr marL="0" lvl="0" indent="0" algn="l" defTabSz="666750">
            <a:lnSpc>
              <a:spcPct val="90000"/>
            </a:lnSpc>
            <a:spcBef>
              <a:spcPct val="0"/>
            </a:spcBef>
            <a:spcAft>
              <a:spcPct val="35000"/>
            </a:spcAft>
            <a:buNone/>
          </a:pPr>
          <a:r>
            <a:rPr lang="fr-FR" sz="1500" kern="1200" dirty="0"/>
            <a:t>Introduction</a:t>
          </a:r>
        </a:p>
      </dsp:txBody>
      <dsp:txXfrm>
        <a:off x="553252" y="397827"/>
        <a:ext cx="7231519" cy="795655"/>
      </dsp:txXfrm>
    </dsp:sp>
    <dsp:sp modelId="{A7EFAAC0-F539-4822-A2BF-2AF89414E524}">
      <dsp:nvSpPr>
        <dsp:cNvPr id="0" name=""/>
        <dsp:cNvSpPr/>
      </dsp:nvSpPr>
      <dsp:spPr>
        <a:xfrm>
          <a:off x="75560" y="271586"/>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B4373B1E-35DD-429E-8A2C-E0C72BDD186C}">
      <dsp:nvSpPr>
        <dsp:cNvPr id="0" name=""/>
        <dsp:cNvSpPr/>
      </dsp:nvSpPr>
      <dsp:spPr>
        <a:xfrm>
          <a:off x="842472" y="1591310"/>
          <a:ext cx="6942298"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t" anchorCtr="0">
          <a:noAutofit/>
        </a:bodyPr>
        <a:lstStyle/>
        <a:p>
          <a:pPr marL="0" lvl="0" indent="0" algn="l" defTabSz="666750">
            <a:lnSpc>
              <a:spcPct val="90000"/>
            </a:lnSpc>
            <a:spcBef>
              <a:spcPct val="0"/>
            </a:spcBef>
            <a:spcAft>
              <a:spcPct val="35000"/>
            </a:spcAft>
            <a:buNone/>
          </a:pPr>
          <a:r>
            <a:rPr lang="fr-FR" sz="1500" kern="1200" dirty="0">
              <a:solidFill>
                <a:schemeClr val="accent1">
                  <a:lumMod val="60000"/>
                  <a:lumOff val="40000"/>
                </a:schemeClr>
              </a:solidFill>
            </a:rPr>
            <a:t>La gouvernance du SI</a:t>
          </a:r>
        </a:p>
        <a:p>
          <a:pPr marL="114300" lvl="1" indent="-114300" algn="l" defTabSz="533400">
            <a:lnSpc>
              <a:spcPct val="90000"/>
            </a:lnSpc>
            <a:spcBef>
              <a:spcPct val="0"/>
            </a:spcBef>
            <a:spcAft>
              <a:spcPct val="15000"/>
            </a:spcAft>
            <a:buChar char="•"/>
          </a:pPr>
          <a:r>
            <a:rPr lang="fr-FR" sz="1200" kern="1200" dirty="0">
              <a:solidFill>
                <a:schemeClr val="accent1">
                  <a:lumMod val="60000"/>
                  <a:lumOff val="40000"/>
                </a:schemeClr>
              </a:solidFill>
            </a:rPr>
            <a:t>Le fonction informatique dans l’organisation</a:t>
          </a:r>
        </a:p>
        <a:p>
          <a:pPr marL="114300" lvl="1" indent="-114300" algn="l" defTabSz="533400">
            <a:lnSpc>
              <a:spcPct val="90000"/>
            </a:lnSpc>
            <a:spcBef>
              <a:spcPct val="0"/>
            </a:spcBef>
            <a:spcAft>
              <a:spcPct val="15000"/>
            </a:spcAft>
            <a:buChar char="•"/>
          </a:pPr>
          <a:r>
            <a:rPr lang="fr-FR" sz="1200" kern="1200" dirty="0">
              <a:solidFill>
                <a:schemeClr val="accent1">
                  <a:lumMod val="60000"/>
                  <a:lumOff val="40000"/>
                </a:schemeClr>
              </a:solidFill>
            </a:rPr>
            <a:t>La gouvernance </a:t>
          </a:r>
        </a:p>
      </dsp:txBody>
      <dsp:txXfrm>
        <a:off x="842472" y="1591310"/>
        <a:ext cx="6942298" cy="795655"/>
      </dsp:txXfrm>
    </dsp:sp>
    <dsp:sp modelId="{E296A7CE-734E-4FAE-B378-6C735AF5628C}">
      <dsp:nvSpPr>
        <dsp:cNvPr id="0" name=""/>
        <dsp:cNvSpPr/>
      </dsp:nvSpPr>
      <dsp:spPr>
        <a:xfrm>
          <a:off x="323039" y="1527568"/>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2024A168-5FD0-451A-A99A-F49A2B8FF96E}">
      <dsp:nvSpPr>
        <dsp:cNvPr id="0" name=""/>
        <dsp:cNvSpPr/>
      </dsp:nvSpPr>
      <dsp:spPr>
        <a:xfrm>
          <a:off x="553252" y="2784792"/>
          <a:ext cx="7231519"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38100" rIns="38100" bIns="38100" numCol="1" spcCol="1270" anchor="t" anchorCtr="0">
          <a:noAutofit/>
        </a:bodyPr>
        <a:lstStyle/>
        <a:p>
          <a:pPr marL="0" lvl="0" indent="0" algn="l" defTabSz="666750">
            <a:lnSpc>
              <a:spcPct val="90000"/>
            </a:lnSpc>
            <a:spcBef>
              <a:spcPct val="0"/>
            </a:spcBef>
            <a:spcAft>
              <a:spcPct val="35000"/>
            </a:spcAft>
            <a:buNone/>
          </a:pPr>
          <a:r>
            <a:rPr lang="fr-FR" sz="1500" kern="1200" dirty="0">
              <a:solidFill>
                <a:schemeClr val="accent1">
                  <a:lumMod val="60000"/>
                  <a:lumOff val="40000"/>
                </a:schemeClr>
              </a:solidFill>
            </a:rPr>
            <a:t>La performance du SI</a:t>
          </a:r>
        </a:p>
        <a:p>
          <a:pPr marL="114300" lvl="1" indent="-114300" algn="l" defTabSz="533400">
            <a:lnSpc>
              <a:spcPct val="90000"/>
            </a:lnSpc>
            <a:spcBef>
              <a:spcPct val="0"/>
            </a:spcBef>
            <a:spcAft>
              <a:spcPct val="15000"/>
            </a:spcAft>
            <a:buChar char="•"/>
          </a:pPr>
          <a:r>
            <a:rPr lang="fr-FR" sz="1200" kern="1200" dirty="0">
              <a:solidFill>
                <a:schemeClr val="accent1">
                  <a:lumMod val="60000"/>
                  <a:lumOff val="40000"/>
                </a:schemeClr>
              </a:solidFill>
            </a:rPr>
            <a:t>Indicateurs et tableaux de bord</a:t>
          </a:r>
        </a:p>
        <a:p>
          <a:pPr marL="114300" lvl="1" indent="-114300" algn="l" defTabSz="533400">
            <a:lnSpc>
              <a:spcPct val="90000"/>
            </a:lnSpc>
            <a:spcBef>
              <a:spcPct val="0"/>
            </a:spcBef>
            <a:spcAft>
              <a:spcPct val="15000"/>
            </a:spcAft>
            <a:buChar char="•"/>
          </a:pPr>
          <a:r>
            <a:rPr lang="fr-FR" sz="1200" kern="1200" dirty="0">
              <a:solidFill>
                <a:schemeClr val="accent1">
                  <a:lumMod val="60000"/>
                  <a:lumOff val="40000"/>
                </a:schemeClr>
              </a:solidFill>
            </a:rPr>
            <a:t>Evaluation de la performance</a:t>
          </a:r>
        </a:p>
      </dsp:txBody>
      <dsp:txXfrm>
        <a:off x="553252" y="2784792"/>
        <a:ext cx="7231519" cy="795655"/>
      </dsp:txXfrm>
    </dsp:sp>
    <dsp:sp modelId="{AC99356F-2910-4526-A08C-30C70AB6FD9B}">
      <dsp:nvSpPr>
        <dsp:cNvPr id="0" name=""/>
        <dsp:cNvSpPr/>
      </dsp:nvSpPr>
      <dsp:spPr>
        <a:xfrm>
          <a:off x="55967" y="2685335"/>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C93684-2E51-42BB-9337-763C8105834C}">
      <dsp:nvSpPr>
        <dsp:cNvPr id="0" name=""/>
        <dsp:cNvSpPr/>
      </dsp:nvSpPr>
      <dsp:spPr>
        <a:xfrm>
          <a:off x="-4497348" y="-629818"/>
          <a:ext cx="5357601" cy="5357601"/>
        </a:xfrm>
        <a:prstGeom prst="blockArc">
          <a:avLst>
            <a:gd name="adj1" fmla="val 18900000"/>
            <a:gd name="adj2" fmla="val 2700000"/>
            <a:gd name="adj3" fmla="val 403"/>
          </a:avLst>
        </a:pr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748501B0-B2EF-4E13-ADA8-0471042C7DF4}">
      <dsp:nvSpPr>
        <dsp:cNvPr id="0" name=""/>
        <dsp:cNvSpPr/>
      </dsp:nvSpPr>
      <dsp:spPr>
        <a:xfrm>
          <a:off x="553252" y="397827"/>
          <a:ext cx="7231519"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73660" rIns="73660" bIns="73660" numCol="1" spcCol="1270" anchor="ctr" anchorCtr="0">
          <a:noAutofit/>
        </a:bodyPr>
        <a:lstStyle/>
        <a:p>
          <a:pPr marL="0" lvl="0" indent="0" algn="l" defTabSz="1289050">
            <a:lnSpc>
              <a:spcPct val="90000"/>
            </a:lnSpc>
            <a:spcBef>
              <a:spcPct val="0"/>
            </a:spcBef>
            <a:spcAft>
              <a:spcPct val="35000"/>
            </a:spcAft>
            <a:buNone/>
          </a:pPr>
          <a:r>
            <a:rPr lang="fr-FR" sz="2900" kern="1200" dirty="0"/>
            <a:t>Objectifs du module</a:t>
          </a:r>
        </a:p>
      </dsp:txBody>
      <dsp:txXfrm>
        <a:off x="553252" y="397827"/>
        <a:ext cx="7231519" cy="795655"/>
      </dsp:txXfrm>
    </dsp:sp>
    <dsp:sp modelId="{A7EFAAC0-F539-4822-A2BF-2AF89414E524}">
      <dsp:nvSpPr>
        <dsp:cNvPr id="0" name=""/>
        <dsp:cNvSpPr/>
      </dsp:nvSpPr>
      <dsp:spPr>
        <a:xfrm>
          <a:off x="75560" y="271586"/>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037DDCA2-B6F2-416F-9762-B373452E83B5}">
      <dsp:nvSpPr>
        <dsp:cNvPr id="0" name=""/>
        <dsp:cNvSpPr/>
      </dsp:nvSpPr>
      <dsp:spPr>
        <a:xfrm>
          <a:off x="842472" y="1591310"/>
          <a:ext cx="6942298"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73660" rIns="73660" bIns="73660" numCol="1" spcCol="1270" anchor="ctr" anchorCtr="0">
          <a:noAutofit/>
        </a:bodyPr>
        <a:lstStyle/>
        <a:p>
          <a:pPr marL="0" lvl="0" indent="0" algn="l" defTabSz="1289050">
            <a:lnSpc>
              <a:spcPct val="90000"/>
            </a:lnSpc>
            <a:spcBef>
              <a:spcPct val="0"/>
            </a:spcBef>
            <a:spcAft>
              <a:spcPct val="35000"/>
            </a:spcAft>
            <a:buNone/>
          </a:pPr>
          <a:r>
            <a:rPr lang="fr-FR" sz="2900" kern="1200" dirty="0"/>
            <a:t>Votre formateur</a:t>
          </a:r>
        </a:p>
      </dsp:txBody>
      <dsp:txXfrm>
        <a:off x="842472" y="1591310"/>
        <a:ext cx="6942298" cy="795655"/>
      </dsp:txXfrm>
    </dsp:sp>
    <dsp:sp modelId="{A9C04450-043B-413A-AC54-BD9613832A05}">
      <dsp:nvSpPr>
        <dsp:cNvPr id="0" name=""/>
        <dsp:cNvSpPr/>
      </dsp:nvSpPr>
      <dsp:spPr>
        <a:xfrm>
          <a:off x="345188" y="1491853"/>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8AA5AF02-8597-4DE8-9A0B-9F8CEC20477F}">
      <dsp:nvSpPr>
        <dsp:cNvPr id="0" name=""/>
        <dsp:cNvSpPr/>
      </dsp:nvSpPr>
      <dsp:spPr>
        <a:xfrm>
          <a:off x="553252" y="2784792"/>
          <a:ext cx="7231519" cy="79565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31551" tIns="73660" rIns="73660" bIns="73660" numCol="1" spcCol="1270" anchor="ctr" anchorCtr="0">
          <a:noAutofit/>
        </a:bodyPr>
        <a:lstStyle/>
        <a:p>
          <a:pPr marL="0" lvl="0" indent="0" algn="l" defTabSz="1289050">
            <a:lnSpc>
              <a:spcPct val="90000"/>
            </a:lnSpc>
            <a:spcBef>
              <a:spcPct val="0"/>
            </a:spcBef>
            <a:spcAft>
              <a:spcPct val="35000"/>
            </a:spcAft>
            <a:buNone/>
          </a:pPr>
          <a:r>
            <a:rPr lang="fr-FR" sz="2900" kern="1200" dirty="0"/>
            <a:t>Qu’est-ce qu’un système d’information?</a:t>
          </a:r>
        </a:p>
      </dsp:txBody>
      <dsp:txXfrm>
        <a:off x="553252" y="2784792"/>
        <a:ext cx="7231519" cy="795655"/>
      </dsp:txXfrm>
    </dsp:sp>
    <dsp:sp modelId="{0CEBFD59-58AC-4E60-854B-0D688777AB26}">
      <dsp:nvSpPr>
        <dsp:cNvPr id="0" name=""/>
        <dsp:cNvSpPr/>
      </dsp:nvSpPr>
      <dsp:spPr>
        <a:xfrm>
          <a:off x="55967" y="2685335"/>
          <a:ext cx="994568" cy="994568"/>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1CC7D8-89ED-4E56-A3E5-7FF4329911E6}">
      <dsp:nvSpPr>
        <dsp:cNvPr id="0" name=""/>
        <dsp:cNvSpPr/>
      </dsp:nvSpPr>
      <dsp:spPr>
        <a:xfrm rot="10800000">
          <a:off x="2068423" y="2506"/>
          <a:ext cx="7247607" cy="971593"/>
        </a:xfrm>
        <a:prstGeom prst="homePlat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28446" tIns="68580" rIns="128016" bIns="68580" numCol="1" spcCol="1270" anchor="ctr" anchorCtr="0">
          <a:noAutofit/>
        </a:bodyPr>
        <a:lstStyle/>
        <a:p>
          <a:pPr marL="0" lvl="0" indent="0" algn="ctr" defTabSz="800100">
            <a:lnSpc>
              <a:spcPct val="90000"/>
            </a:lnSpc>
            <a:spcBef>
              <a:spcPct val="0"/>
            </a:spcBef>
            <a:spcAft>
              <a:spcPct val="35000"/>
            </a:spcAft>
            <a:buNone/>
          </a:pPr>
          <a:r>
            <a:rPr lang="fr-FR" sz="1800" kern="1200" dirty="0"/>
            <a:t>Comprendre les impacts de l’informatique dans l’entreprise et l’importance du Système d’Information</a:t>
          </a:r>
        </a:p>
      </dsp:txBody>
      <dsp:txXfrm rot="10800000">
        <a:off x="2311321" y="2506"/>
        <a:ext cx="7004709" cy="971593"/>
      </dsp:txXfrm>
    </dsp:sp>
    <dsp:sp modelId="{BD30B6D7-2BFA-4477-8D56-E92E61220B65}">
      <dsp:nvSpPr>
        <dsp:cNvPr id="0" name=""/>
        <dsp:cNvSpPr/>
      </dsp:nvSpPr>
      <dsp:spPr>
        <a:xfrm>
          <a:off x="1582626" y="2506"/>
          <a:ext cx="971593" cy="971593"/>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273287B7-B488-4461-994D-43A1BC898F7D}">
      <dsp:nvSpPr>
        <dsp:cNvPr id="0" name=""/>
        <dsp:cNvSpPr/>
      </dsp:nvSpPr>
      <dsp:spPr>
        <a:xfrm rot="10800000">
          <a:off x="2068423" y="1264127"/>
          <a:ext cx="7247607" cy="971593"/>
        </a:xfrm>
        <a:prstGeom prst="homePlat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28446" tIns="68580" rIns="128016" bIns="68580" numCol="1" spcCol="1270" anchor="ctr" anchorCtr="0">
          <a:noAutofit/>
        </a:bodyPr>
        <a:lstStyle/>
        <a:p>
          <a:pPr marL="0" lvl="0" indent="0" algn="ctr" defTabSz="800100">
            <a:lnSpc>
              <a:spcPct val="90000"/>
            </a:lnSpc>
            <a:spcBef>
              <a:spcPct val="0"/>
            </a:spcBef>
            <a:spcAft>
              <a:spcPct val="35000"/>
            </a:spcAft>
            <a:buNone/>
          </a:pPr>
          <a:r>
            <a:rPr lang="fr-FR" sz="1800" kern="1200" dirty="0"/>
            <a:t>Permettre d’argumenter le choix d’un nouveau SI a l’aide d’indicateurs financiers précis de manager</a:t>
          </a:r>
        </a:p>
      </dsp:txBody>
      <dsp:txXfrm rot="10800000">
        <a:off x="2311321" y="1264127"/>
        <a:ext cx="7004709" cy="971593"/>
      </dsp:txXfrm>
    </dsp:sp>
    <dsp:sp modelId="{BFF73531-4E9C-44D5-9E50-A30832DC4CAA}">
      <dsp:nvSpPr>
        <dsp:cNvPr id="0" name=""/>
        <dsp:cNvSpPr/>
      </dsp:nvSpPr>
      <dsp:spPr>
        <a:xfrm>
          <a:off x="1582626" y="1264127"/>
          <a:ext cx="971593" cy="971593"/>
        </a:xfrm>
        <a:prstGeom prst="ellipse">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0962D813-947D-4736-995F-499660068506}">
      <dsp:nvSpPr>
        <dsp:cNvPr id="0" name=""/>
        <dsp:cNvSpPr/>
      </dsp:nvSpPr>
      <dsp:spPr>
        <a:xfrm rot="10800000">
          <a:off x="2068423" y="2525748"/>
          <a:ext cx="7247607" cy="971593"/>
        </a:xfrm>
        <a:prstGeom prst="homePlat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28446" tIns="68580" rIns="128016" bIns="68580" numCol="1" spcCol="1270" anchor="ctr" anchorCtr="0">
          <a:noAutofit/>
        </a:bodyPr>
        <a:lstStyle/>
        <a:p>
          <a:pPr marL="0" lvl="0" indent="0" algn="ctr" defTabSz="800100">
            <a:lnSpc>
              <a:spcPct val="90000"/>
            </a:lnSpc>
            <a:spcBef>
              <a:spcPct val="0"/>
            </a:spcBef>
            <a:spcAft>
              <a:spcPct val="35000"/>
            </a:spcAft>
            <a:buNone/>
          </a:pPr>
          <a:r>
            <a:rPr lang="fr-FR" sz="1800" kern="1200" dirty="0"/>
            <a:t>Pouvoir évaluer la performance d’un SI</a:t>
          </a:r>
        </a:p>
      </dsp:txBody>
      <dsp:txXfrm rot="10800000">
        <a:off x="2311321" y="2525748"/>
        <a:ext cx="7004709" cy="971593"/>
      </dsp:txXfrm>
    </dsp:sp>
    <dsp:sp modelId="{1459CEA4-5EDB-42A3-BB7A-7999BB115C72}">
      <dsp:nvSpPr>
        <dsp:cNvPr id="0" name=""/>
        <dsp:cNvSpPr/>
      </dsp:nvSpPr>
      <dsp:spPr>
        <a:xfrm>
          <a:off x="1582626" y="2525748"/>
          <a:ext cx="971593" cy="971593"/>
        </a:xfrm>
        <a:prstGeom prst="ellipse">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877EABCD-1942-44E2-AF0E-0EB9DBE8E377}">
      <dsp:nvSpPr>
        <dsp:cNvPr id="0" name=""/>
        <dsp:cNvSpPr/>
      </dsp:nvSpPr>
      <dsp:spPr>
        <a:xfrm rot="10800000">
          <a:off x="2068423" y="3787369"/>
          <a:ext cx="7247607" cy="971593"/>
        </a:xfrm>
        <a:prstGeom prst="homePlat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28446" tIns="68580" rIns="128016" bIns="68580" numCol="1" spcCol="1270" anchor="ctr" anchorCtr="0">
          <a:noAutofit/>
        </a:bodyPr>
        <a:lstStyle/>
        <a:p>
          <a:pPr marL="0" lvl="0" indent="0" algn="ctr" defTabSz="800100">
            <a:lnSpc>
              <a:spcPct val="90000"/>
            </a:lnSpc>
            <a:spcBef>
              <a:spcPct val="0"/>
            </a:spcBef>
            <a:spcAft>
              <a:spcPct val="35000"/>
            </a:spcAft>
            <a:buNone/>
          </a:pPr>
          <a:r>
            <a:rPr lang="fr-FR" sz="1800" kern="1200" dirty="0"/>
            <a:t>Comprendre la place importante du SI dans la définition d’une stratégie d’Entreprise et les problématiques SI dans l’entreprise</a:t>
          </a:r>
        </a:p>
      </dsp:txBody>
      <dsp:txXfrm rot="10800000">
        <a:off x="2311321" y="3787369"/>
        <a:ext cx="7004709" cy="971593"/>
      </dsp:txXfrm>
    </dsp:sp>
    <dsp:sp modelId="{AEB0E2E5-A2BC-4F3D-A23F-4D3ED169B0CA}">
      <dsp:nvSpPr>
        <dsp:cNvPr id="0" name=""/>
        <dsp:cNvSpPr/>
      </dsp:nvSpPr>
      <dsp:spPr>
        <a:xfrm>
          <a:off x="1597958" y="3789875"/>
          <a:ext cx="971593" cy="971593"/>
        </a:xfrm>
        <a:prstGeom prst="ellipse">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48CF42-4E2B-4053-8CA4-07A16EDDE278}">
      <dsp:nvSpPr>
        <dsp:cNvPr id="0" name=""/>
        <dsp:cNvSpPr/>
      </dsp:nvSpPr>
      <dsp:spPr>
        <a:xfrm rot="5400000">
          <a:off x="6870447" y="-2737394"/>
          <a:ext cx="1265980" cy="7062058"/>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7630" tIns="43815" rIns="87630" bIns="43815" numCol="1" spcCol="1270" anchor="ctr" anchorCtr="0">
          <a:noAutofit/>
        </a:bodyPr>
        <a:lstStyle/>
        <a:p>
          <a:pPr marL="228600" lvl="1" indent="-228600" algn="l" defTabSz="1022350">
            <a:lnSpc>
              <a:spcPct val="90000"/>
            </a:lnSpc>
            <a:spcBef>
              <a:spcPct val="0"/>
            </a:spcBef>
            <a:spcAft>
              <a:spcPct val="15000"/>
            </a:spcAft>
            <a:buChar char="•"/>
          </a:pPr>
          <a:r>
            <a:rPr lang="fr-FR" sz="2300" kern="1200" dirty="0"/>
            <a:t>DARTOY Jean-Marc</a:t>
          </a:r>
        </a:p>
        <a:p>
          <a:pPr marL="228600" lvl="1" indent="-228600" algn="l" defTabSz="1022350">
            <a:lnSpc>
              <a:spcPct val="90000"/>
            </a:lnSpc>
            <a:spcBef>
              <a:spcPct val="0"/>
            </a:spcBef>
            <a:spcAft>
              <a:spcPct val="15000"/>
            </a:spcAft>
            <a:buChar char="•"/>
          </a:pPr>
          <a:r>
            <a:rPr lang="fr-FR" sz="2300" kern="1200" dirty="0"/>
            <a:t>60 ans</a:t>
          </a:r>
        </a:p>
      </dsp:txBody>
      <dsp:txXfrm rot="-5400000">
        <a:off x="3972408" y="222445"/>
        <a:ext cx="7000258" cy="1142380"/>
      </dsp:txXfrm>
    </dsp:sp>
    <dsp:sp modelId="{42F250F1-4539-4A17-82D3-3F7B3B72F99B}">
      <dsp:nvSpPr>
        <dsp:cNvPr id="0" name=""/>
        <dsp:cNvSpPr/>
      </dsp:nvSpPr>
      <dsp:spPr>
        <a:xfrm>
          <a:off x="0" y="2397"/>
          <a:ext cx="3972408" cy="1582475"/>
        </a:xfrm>
        <a:prstGeom prst="roundRect">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fr-FR" sz="2800" kern="1200" dirty="0"/>
            <a:t>Identité</a:t>
          </a:r>
        </a:p>
      </dsp:txBody>
      <dsp:txXfrm>
        <a:off x="77250" y="79647"/>
        <a:ext cx="3817908" cy="1427975"/>
      </dsp:txXfrm>
    </dsp:sp>
    <dsp:sp modelId="{26234A69-694C-4B64-A81E-119B018EBE74}">
      <dsp:nvSpPr>
        <dsp:cNvPr id="0" name=""/>
        <dsp:cNvSpPr/>
      </dsp:nvSpPr>
      <dsp:spPr>
        <a:xfrm rot="5400000">
          <a:off x="6870447" y="-1075795"/>
          <a:ext cx="1265980" cy="7062058"/>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7630" tIns="43815" rIns="87630" bIns="43815" numCol="1" spcCol="1270" anchor="ctr" anchorCtr="0">
          <a:noAutofit/>
        </a:bodyPr>
        <a:lstStyle/>
        <a:p>
          <a:pPr marL="228600" lvl="1" indent="-228600" algn="l" defTabSz="1022350">
            <a:lnSpc>
              <a:spcPct val="90000"/>
            </a:lnSpc>
            <a:spcBef>
              <a:spcPct val="0"/>
            </a:spcBef>
            <a:spcAft>
              <a:spcPct val="15000"/>
            </a:spcAft>
            <a:buChar char="•"/>
          </a:pPr>
          <a:r>
            <a:rPr lang="fr-FR" sz="2300" kern="1200" dirty="0"/>
            <a:t>Ingénieur ESIM 83 (devenu centrale Marseille)</a:t>
          </a:r>
        </a:p>
        <a:p>
          <a:pPr marL="228600" lvl="1" indent="-228600" algn="l" defTabSz="1022350">
            <a:lnSpc>
              <a:spcPct val="90000"/>
            </a:lnSpc>
            <a:spcBef>
              <a:spcPct val="0"/>
            </a:spcBef>
            <a:spcAft>
              <a:spcPct val="15000"/>
            </a:spcAft>
            <a:buChar char="•"/>
          </a:pPr>
          <a:r>
            <a:rPr lang="fr-FR" sz="2300" kern="1200" dirty="0"/>
            <a:t>Spécialiste sur la gestion des SI et les KPI</a:t>
          </a:r>
        </a:p>
      </dsp:txBody>
      <dsp:txXfrm rot="-5400000">
        <a:off x="3972408" y="1884044"/>
        <a:ext cx="7000258" cy="1142380"/>
      </dsp:txXfrm>
    </dsp:sp>
    <dsp:sp modelId="{9009882E-FB6E-4D3D-8779-2767753C985A}">
      <dsp:nvSpPr>
        <dsp:cNvPr id="0" name=""/>
        <dsp:cNvSpPr/>
      </dsp:nvSpPr>
      <dsp:spPr>
        <a:xfrm>
          <a:off x="0" y="1663996"/>
          <a:ext cx="3972408" cy="1582475"/>
        </a:xfrm>
        <a:prstGeom prst="roundRect">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fr-FR" sz="2800" kern="1200" dirty="0"/>
            <a:t>Formation</a:t>
          </a:r>
        </a:p>
      </dsp:txBody>
      <dsp:txXfrm>
        <a:off x="77250" y="1741246"/>
        <a:ext cx="3817908" cy="1427975"/>
      </dsp:txXfrm>
    </dsp:sp>
    <dsp:sp modelId="{F000ECA7-3430-47EE-877F-8098CCB3F988}">
      <dsp:nvSpPr>
        <dsp:cNvPr id="0" name=""/>
        <dsp:cNvSpPr/>
      </dsp:nvSpPr>
      <dsp:spPr>
        <a:xfrm rot="5400000">
          <a:off x="6870447" y="585803"/>
          <a:ext cx="1265980" cy="7062058"/>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87630" tIns="43815" rIns="87630" bIns="43815" numCol="1" spcCol="1270" anchor="ctr" anchorCtr="0">
          <a:noAutofit/>
        </a:bodyPr>
        <a:lstStyle/>
        <a:p>
          <a:pPr marL="228600" lvl="1" indent="-228600" algn="l" defTabSz="1022350">
            <a:lnSpc>
              <a:spcPct val="90000"/>
            </a:lnSpc>
            <a:spcBef>
              <a:spcPct val="0"/>
            </a:spcBef>
            <a:spcAft>
              <a:spcPct val="15000"/>
            </a:spcAft>
            <a:buChar char="•"/>
          </a:pPr>
          <a:r>
            <a:rPr lang="fr-FR" sz="2300" kern="1200" dirty="0"/>
            <a:t>Plus de 35 ans en SSII </a:t>
          </a:r>
        </a:p>
        <a:p>
          <a:pPr marL="228600" lvl="1" indent="-228600" algn="l" defTabSz="1022350">
            <a:lnSpc>
              <a:spcPct val="90000"/>
            </a:lnSpc>
            <a:spcBef>
              <a:spcPct val="0"/>
            </a:spcBef>
            <a:spcAft>
              <a:spcPct val="15000"/>
            </a:spcAft>
            <a:buChar char="•"/>
          </a:pPr>
          <a:r>
            <a:rPr lang="fr-FR" sz="2300" kern="1200" dirty="0"/>
            <a:t>Plus de 20 ans sur la gestion des SI et leur pilotage</a:t>
          </a:r>
        </a:p>
      </dsp:txBody>
      <dsp:txXfrm rot="-5400000">
        <a:off x="3972408" y="3545642"/>
        <a:ext cx="7000258" cy="1142380"/>
      </dsp:txXfrm>
    </dsp:sp>
    <dsp:sp modelId="{488ADB1E-22B3-4D72-8435-960D8CD18ADE}">
      <dsp:nvSpPr>
        <dsp:cNvPr id="0" name=""/>
        <dsp:cNvSpPr/>
      </dsp:nvSpPr>
      <dsp:spPr>
        <a:xfrm>
          <a:off x="0" y="3325595"/>
          <a:ext cx="3972408" cy="1582475"/>
        </a:xfrm>
        <a:prstGeom prst="roundRect">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fr-FR" sz="2800" kern="1200" dirty="0"/>
            <a:t>Expérience</a:t>
          </a:r>
        </a:p>
      </dsp:txBody>
      <dsp:txXfrm>
        <a:off x="77250" y="3402845"/>
        <a:ext cx="3817908" cy="142797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C93684-2E51-42BB-9337-763C8105834C}">
      <dsp:nvSpPr>
        <dsp:cNvPr id="0" name=""/>
        <dsp:cNvSpPr/>
      </dsp:nvSpPr>
      <dsp:spPr>
        <a:xfrm>
          <a:off x="-4497348" y="-629818"/>
          <a:ext cx="5357601" cy="5357601"/>
        </a:xfrm>
        <a:prstGeom prst="blockArc">
          <a:avLst>
            <a:gd name="adj1" fmla="val 18900000"/>
            <a:gd name="adj2" fmla="val 2700000"/>
            <a:gd name="adj3" fmla="val 403"/>
          </a:avLst>
        </a:pr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748501B0-B2EF-4E13-ADA8-0471042C7DF4}">
      <dsp:nvSpPr>
        <dsp:cNvPr id="0" name=""/>
        <dsp:cNvSpPr/>
      </dsp:nvSpPr>
      <dsp:spPr>
        <a:xfrm>
          <a:off x="321318" y="209495"/>
          <a:ext cx="7463452" cy="41883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32449" tIns="50800" rIns="50800" bIns="50800" numCol="1" spcCol="1270" anchor="ctr" anchorCtr="0">
          <a:noAutofit/>
        </a:bodyPr>
        <a:lstStyle/>
        <a:p>
          <a:pPr marL="0" lvl="0" indent="0" algn="l" defTabSz="889000">
            <a:lnSpc>
              <a:spcPct val="90000"/>
            </a:lnSpc>
            <a:spcBef>
              <a:spcPct val="0"/>
            </a:spcBef>
            <a:spcAft>
              <a:spcPct val="35000"/>
            </a:spcAft>
            <a:buNone/>
          </a:pPr>
          <a:r>
            <a:rPr lang="fr-FR" sz="2000" kern="1200" dirty="0"/>
            <a:t>Qu’est –ce qu’un système ? </a:t>
          </a:r>
        </a:p>
      </dsp:txBody>
      <dsp:txXfrm>
        <a:off x="321318" y="209495"/>
        <a:ext cx="7463452" cy="418832"/>
      </dsp:txXfrm>
    </dsp:sp>
    <dsp:sp modelId="{A7EFAAC0-F539-4822-A2BF-2AF89414E524}">
      <dsp:nvSpPr>
        <dsp:cNvPr id="0" name=""/>
        <dsp:cNvSpPr/>
      </dsp:nvSpPr>
      <dsp:spPr>
        <a:xfrm>
          <a:off x="69861" y="143042"/>
          <a:ext cx="523540" cy="523540"/>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037DDCA2-B6F2-416F-9762-B373452E83B5}">
      <dsp:nvSpPr>
        <dsp:cNvPr id="0" name=""/>
        <dsp:cNvSpPr/>
      </dsp:nvSpPr>
      <dsp:spPr>
        <a:xfrm>
          <a:off x="665837" y="837665"/>
          <a:ext cx="7118934" cy="41883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32449" tIns="50800" rIns="50800" bIns="50800" numCol="1" spcCol="1270" anchor="ctr" anchorCtr="0">
          <a:noAutofit/>
        </a:bodyPr>
        <a:lstStyle/>
        <a:p>
          <a:pPr marL="0" lvl="0" indent="0" algn="l" defTabSz="889000">
            <a:lnSpc>
              <a:spcPct val="90000"/>
            </a:lnSpc>
            <a:spcBef>
              <a:spcPct val="0"/>
            </a:spcBef>
            <a:spcAft>
              <a:spcPct val="35000"/>
            </a:spcAft>
            <a:buNone/>
          </a:pPr>
          <a:r>
            <a:rPr lang="fr-FR" sz="2000" kern="1200" dirty="0"/>
            <a:t>Les systèmes dans une Organisation/entreprise</a:t>
          </a:r>
        </a:p>
      </dsp:txBody>
      <dsp:txXfrm>
        <a:off x="665837" y="837665"/>
        <a:ext cx="7118934" cy="418832"/>
      </dsp:txXfrm>
    </dsp:sp>
    <dsp:sp modelId="{A9C04450-043B-413A-AC54-BD9613832A05}">
      <dsp:nvSpPr>
        <dsp:cNvPr id="0" name=""/>
        <dsp:cNvSpPr/>
      </dsp:nvSpPr>
      <dsp:spPr>
        <a:xfrm>
          <a:off x="404066" y="785311"/>
          <a:ext cx="523540" cy="523540"/>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B2CD5FDB-1480-425C-9A20-A7419158366C}">
      <dsp:nvSpPr>
        <dsp:cNvPr id="0" name=""/>
        <dsp:cNvSpPr/>
      </dsp:nvSpPr>
      <dsp:spPr>
        <a:xfrm>
          <a:off x="877188" y="1468029"/>
          <a:ext cx="6961394" cy="41883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32449" tIns="50800" rIns="50800" bIns="50800" numCol="1" spcCol="1270" anchor="ctr" anchorCtr="0">
          <a:noAutofit/>
        </a:bodyPr>
        <a:lstStyle/>
        <a:p>
          <a:pPr marL="0" lvl="0" indent="0" algn="l" defTabSz="889000">
            <a:lnSpc>
              <a:spcPct val="90000"/>
            </a:lnSpc>
            <a:spcBef>
              <a:spcPct val="0"/>
            </a:spcBef>
            <a:spcAft>
              <a:spcPct val="35000"/>
            </a:spcAft>
            <a:buNone/>
          </a:pPr>
          <a:r>
            <a:rPr lang="fr-FR" sz="2000" kern="1200" dirty="0"/>
            <a:t>Le système d’information et le système informatique</a:t>
          </a:r>
        </a:p>
      </dsp:txBody>
      <dsp:txXfrm>
        <a:off x="877188" y="1468029"/>
        <a:ext cx="6961394" cy="418832"/>
      </dsp:txXfrm>
    </dsp:sp>
    <dsp:sp modelId="{3842669B-B8F2-4F57-9AD0-58ACD42BBDD3}">
      <dsp:nvSpPr>
        <dsp:cNvPr id="0" name=""/>
        <dsp:cNvSpPr/>
      </dsp:nvSpPr>
      <dsp:spPr>
        <a:xfrm>
          <a:off x="561606" y="1413481"/>
          <a:ext cx="523540" cy="523540"/>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9E0AFF5E-F08E-4FF9-8A1C-294C9AD64516}">
      <dsp:nvSpPr>
        <dsp:cNvPr id="0" name=""/>
        <dsp:cNvSpPr/>
      </dsp:nvSpPr>
      <dsp:spPr>
        <a:xfrm>
          <a:off x="873359" y="2097418"/>
          <a:ext cx="6961394" cy="41883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32449" tIns="50800" rIns="50800" bIns="50800" numCol="1" spcCol="1270" anchor="ctr" anchorCtr="0">
          <a:noAutofit/>
        </a:bodyPr>
        <a:lstStyle/>
        <a:p>
          <a:pPr marL="0" lvl="0" indent="0" algn="l" defTabSz="889000">
            <a:lnSpc>
              <a:spcPct val="90000"/>
            </a:lnSpc>
            <a:spcBef>
              <a:spcPct val="0"/>
            </a:spcBef>
            <a:spcAft>
              <a:spcPct val="35000"/>
            </a:spcAft>
            <a:buNone/>
          </a:pPr>
          <a:r>
            <a:rPr lang="fr-FR" sz="2000" kern="1200" dirty="0"/>
            <a:t>Les changements entrainés par les NTIC (ou TIC)</a:t>
          </a:r>
        </a:p>
      </dsp:txBody>
      <dsp:txXfrm>
        <a:off x="873359" y="2097418"/>
        <a:ext cx="6961394" cy="418832"/>
      </dsp:txXfrm>
    </dsp:sp>
    <dsp:sp modelId="{EAB39FF3-F1F8-460D-A9FD-325DA545C45C}">
      <dsp:nvSpPr>
        <dsp:cNvPr id="0" name=""/>
        <dsp:cNvSpPr/>
      </dsp:nvSpPr>
      <dsp:spPr>
        <a:xfrm>
          <a:off x="561606" y="2041252"/>
          <a:ext cx="523540" cy="523540"/>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B8F22496-E021-4798-81BB-83BFF2AE3007}">
      <dsp:nvSpPr>
        <dsp:cNvPr id="0" name=""/>
        <dsp:cNvSpPr/>
      </dsp:nvSpPr>
      <dsp:spPr>
        <a:xfrm>
          <a:off x="677583" y="2759308"/>
          <a:ext cx="7118934" cy="41883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32449" tIns="50800" rIns="50800" bIns="50800" numCol="1" spcCol="1270" anchor="ctr" anchorCtr="0">
          <a:noAutofit/>
        </a:bodyPr>
        <a:lstStyle/>
        <a:p>
          <a:pPr marL="0" lvl="0" indent="0" algn="l" defTabSz="889000">
            <a:lnSpc>
              <a:spcPct val="90000"/>
            </a:lnSpc>
            <a:spcBef>
              <a:spcPct val="0"/>
            </a:spcBef>
            <a:spcAft>
              <a:spcPct val="35000"/>
            </a:spcAft>
            <a:buNone/>
          </a:pPr>
          <a:r>
            <a:rPr lang="fr-FR" sz="2000" kern="1200" dirty="0"/>
            <a:t>Le rôle de l’informaticien dans un SI</a:t>
          </a:r>
        </a:p>
      </dsp:txBody>
      <dsp:txXfrm>
        <a:off x="677583" y="2759308"/>
        <a:ext cx="7118934" cy="418832"/>
      </dsp:txXfrm>
    </dsp:sp>
    <dsp:sp modelId="{85A28F3D-0C98-4AE7-B79A-6DB215B817A8}">
      <dsp:nvSpPr>
        <dsp:cNvPr id="0" name=""/>
        <dsp:cNvSpPr/>
      </dsp:nvSpPr>
      <dsp:spPr>
        <a:xfrm>
          <a:off x="404066" y="2669422"/>
          <a:ext cx="523540" cy="523540"/>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DD18A61B-D9EC-4E2B-8A1D-080431E0DDCA}">
      <dsp:nvSpPr>
        <dsp:cNvPr id="0" name=""/>
        <dsp:cNvSpPr/>
      </dsp:nvSpPr>
      <dsp:spPr>
        <a:xfrm>
          <a:off x="321318" y="3349946"/>
          <a:ext cx="7463452" cy="41883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32449" tIns="50800" rIns="50800" bIns="50800" numCol="1" spcCol="1270" anchor="ctr" anchorCtr="0">
          <a:noAutofit/>
        </a:bodyPr>
        <a:lstStyle/>
        <a:p>
          <a:pPr marL="0" lvl="0" indent="0" algn="l" defTabSz="889000">
            <a:lnSpc>
              <a:spcPct val="90000"/>
            </a:lnSpc>
            <a:spcBef>
              <a:spcPct val="0"/>
            </a:spcBef>
            <a:spcAft>
              <a:spcPct val="35000"/>
            </a:spcAft>
            <a:buNone/>
          </a:pPr>
          <a:r>
            <a:rPr lang="fr-FR" sz="2000" kern="1200" dirty="0"/>
            <a:t>Qu’est –ce que le management des SI?</a:t>
          </a:r>
        </a:p>
      </dsp:txBody>
      <dsp:txXfrm>
        <a:off x="321318" y="3349946"/>
        <a:ext cx="7463452" cy="418832"/>
      </dsp:txXfrm>
    </dsp:sp>
    <dsp:sp modelId="{3A26A946-C56E-4AAD-AF61-C7206FAD236B}">
      <dsp:nvSpPr>
        <dsp:cNvPr id="0" name=""/>
        <dsp:cNvSpPr/>
      </dsp:nvSpPr>
      <dsp:spPr>
        <a:xfrm>
          <a:off x="59548" y="3297592"/>
          <a:ext cx="523540" cy="523540"/>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35E01F-5BF7-48EF-8118-CA80F8247317}">
      <dsp:nvSpPr>
        <dsp:cNvPr id="0" name=""/>
        <dsp:cNvSpPr/>
      </dsp:nvSpPr>
      <dsp:spPr>
        <a:xfrm>
          <a:off x="182776" y="127495"/>
          <a:ext cx="1875378" cy="1769412"/>
        </a:xfrm>
        <a:prstGeom prst="pie">
          <a:avLst>
            <a:gd name="adj1" fmla="val 16200000"/>
            <a:gd name="adj2" fmla="val 18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fr-FR" sz="1200" kern="1200" dirty="0"/>
            <a:t>Outillage</a:t>
          </a:r>
        </a:p>
      </dsp:txBody>
      <dsp:txXfrm>
        <a:off x="1171145" y="502442"/>
        <a:ext cx="669778" cy="526610"/>
      </dsp:txXfrm>
    </dsp:sp>
    <dsp:sp modelId="{8AC90ADB-B272-4A3A-87D9-F3BD6497E862}">
      <dsp:nvSpPr>
        <dsp:cNvPr id="0" name=""/>
        <dsp:cNvSpPr/>
      </dsp:nvSpPr>
      <dsp:spPr>
        <a:xfrm>
          <a:off x="209980" y="201551"/>
          <a:ext cx="1782137" cy="1782137"/>
        </a:xfrm>
        <a:prstGeom prst="pie">
          <a:avLst>
            <a:gd name="adj1" fmla="val 1800000"/>
            <a:gd name="adj2" fmla="val 90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fr-FR" sz="1200" kern="1200" dirty="0"/>
            <a:t>Processus</a:t>
          </a:r>
          <a:br>
            <a:rPr lang="fr-FR" sz="1200" kern="1200" dirty="0"/>
          </a:br>
          <a:r>
            <a:rPr lang="fr-FR" sz="1200" kern="1200" dirty="0"/>
            <a:t>Organisation</a:t>
          </a:r>
        </a:p>
      </dsp:txBody>
      <dsp:txXfrm>
        <a:off x="634298" y="1357818"/>
        <a:ext cx="954716" cy="466750"/>
      </dsp:txXfrm>
    </dsp:sp>
    <dsp:sp modelId="{9F54305D-E6C9-4EC0-86A4-B0435DA31983}">
      <dsp:nvSpPr>
        <dsp:cNvPr id="0" name=""/>
        <dsp:cNvSpPr/>
      </dsp:nvSpPr>
      <dsp:spPr>
        <a:xfrm>
          <a:off x="173276" y="137903"/>
          <a:ext cx="1782137" cy="1782137"/>
        </a:xfrm>
        <a:prstGeom prst="pie">
          <a:avLst>
            <a:gd name="adj1" fmla="val 90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fr-FR" sz="1200" kern="1200" dirty="0"/>
            <a:t>Homme</a:t>
          </a:r>
        </a:p>
      </dsp:txBody>
      <dsp:txXfrm>
        <a:off x="379707" y="515546"/>
        <a:ext cx="636477" cy="530398"/>
      </dsp:txXfrm>
    </dsp:sp>
    <dsp:sp modelId="{9566EF25-85B5-4A7B-8586-66F46E238B9D}">
      <dsp:nvSpPr>
        <dsp:cNvPr id="0" name=""/>
        <dsp:cNvSpPr/>
      </dsp:nvSpPr>
      <dsp:spPr>
        <a:xfrm>
          <a:off x="118279" y="10939"/>
          <a:ext cx="2002782" cy="2002782"/>
        </a:xfrm>
        <a:prstGeom prst="circularArrow">
          <a:avLst>
            <a:gd name="adj1" fmla="val 5085"/>
            <a:gd name="adj2" fmla="val 327528"/>
            <a:gd name="adj3" fmla="val 1472472"/>
            <a:gd name="adj4" fmla="val 16199432"/>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BE0CEF9-F2A8-4918-AB63-4466A93154E2}">
      <dsp:nvSpPr>
        <dsp:cNvPr id="0" name=""/>
        <dsp:cNvSpPr/>
      </dsp:nvSpPr>
      <dsp:spPr>
        <a:xfrm>
          <a:off x="99657" y="91115"/>
          <a:ext cx="2002782" cy="2002782"/>
        </a:xfrm>
        <a:prstGeom prst="circularArrow">
          <a:avLst>
            <a:gd name="adj1" fmla="val 5085"/>
            <a:gd name="adj2" fmla="val 327528"/>
            <a:gd name="adj3" fmla="val 8671970"/>
            <a:gd name="adj4" fmla="val 1800502"/>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F9B9C39-BD94-4290-A4B7-5334ED4FBE1B}">
      <dsp:nvSpPr>
        <dsp:cNvPr id="0" name=""/>
        <dsp:cNvSpPr/>
      </dsp:nvSpPr>
      <dsp:spPr>
        <a:xfrm>
          <a:off x="62807" y="27580"/>
          <a:ext cx="2002782" cy="2002782"/>
        </a:xfrm>
        <a:prstGeom prst="circularArrow">
          <a:avLst>
            <a:gd name="adj1" fmla="val 5085"/>
            <a:gd name="adj2" fmla="val 327528"/>
            <a:gd name="adj3" fmla="val 15873039"/>
            <a:gd name="adj4" fmla="val 9000000"/>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0531D7-D53E-48DA-9D30-C321134F4525}">
      <dsp:nvSpPr>
        <dsp:cNvPr id="0" name=""/>
        <dsp:cNvSpPr/>
      </dsp:nvSpPr>
      <dsp:spPr>
        <a:xfrm>
          <a:off x="3228441" y="1247377"/>
          <a:ext cx="1671116" cy="1671116"/>
        </a:xfrm>
        <a:prstGeom prst="ellipse">
          <a:avLst/>
        </a:prstGeom>
        <a:solidFill>
          <a:schemeClr val="accent5">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F6F41A27-39E4-4A93-A814-3B7B8ADB577D}">
      <dsp:nvSpPr>
        <dsp:cNvPr id="0" name=""/>
        <dsp:cNvSpPr/>
      </dsp:nvSpPr>
      <dsp:spPr>
        <a:xfrm>
          <a:off x="3019551" y="0"/>
          <a:ext cx="2088896" cy="113792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fr-FR" sz="2800" kern="1200" dirty="0"/>
            <a:t>Avant vente</a:t>
          </a:r>
          <a:br>
            <a:rPr lang="fr-FR" sz="2800" kern="1200" dirty="0"/>
          </a:br>
          <a:r>
            <a:rPr lang="fr-FR" sz="2800" kern="1200" dirty="0" err="1"/>
            <a:t>Vente</a:t>
          </a:r>
          <a:endParaRPr lang="fr-FR" sz="2800" kern="1200" dirty="0"/>
        </a:p>
      </dsp:txBody>
      <dsp:txXfrm>
        <a:off x="3019551" y="0"/>
        <a:ext cx="2088896" cy="1137920"/>
      </dsp:txXfrm>
    </dsp:sp>
    <dsp:sp modelId="{BA3A8790-7385-43A1-A055-341F9E0574DC}">
      <dsp:nvSpPr>
        <dsp:cNvPr id="0" name=""/>
        <dsp:cNvSpPr/>
      </dsp:nvSpPr>
      <dsp:spPr>
        <a:xfrm>
          <a:off x="3770858" y="1560576"/>
          <a:ext cx="1671116" cy="1671116"/>
        </a:xfrm>
        <a:prstGeom prst="ellipse">
          <a:avLst/>
        </a:prstGeom>
        <a:solidFill>
          <a:schemeClr val="accent5">
            <a:alpha val="50000"/>
            <a:hueOff val="-1470669"/>
            <a:satOff val="-2046"/>
            <a:lumOff val="-7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1138C2D8-9FD6-47A0-ABD1-5D484173E423}">
      <dsp:nvSpPr>
        <dsp:cNvPr id="0" name=""/>
        <dsp:cNvSpPr/>
      </dsp:nvSpPr>
      <dsp:spPr>
        <a:xfrm>
          <a:off x="5565916" y="1083733"/>
          <a:ext cx="1979577" cy="124629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fr-FR" sz="2800" kern="1200" dirty="0"/>
            <a:t>Production</a:t>
          </a:r>
        </a:p>
      </dsp:txBody>
      <dsp:txXfrm>
        <a:off x="5565916" y="1083733"/>
        <a:ext cx="1979577" cy="1246293"/>
      </dsp:txXfrm>
    </dsp:sp>
    <dsp:sp modelId="{22717D6D-E615-47F6-B41B-E4C5700258B9}">
      <dsp:nvSpPr>
        <dsp:cNvPr id="0" name=""/>
        <dsp:cNvSpPr/>
      </dsp:nvSpPr>
      <dsp:spPr>
        <a:xfrm>
          <a:off x="3770858" y="2186974"/>
          <a:ext cx="1671116" cy="1671116"/>
        </a:xfrm>
        <a:prstGeom prst="ellipse">
          <a:avLst/>
        </a:prstGeom>
        <a:solidFill>
          <a:schemeClr val="accent5">
            <a:alpha val="50000"/>
            <a:hueOff val="-2941338"/>
            <a:satOff val="-4091"/>
            <a:lumOff val="-15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0382322F-1749-489F-8852-F10EE6ED2EF6}">
      <dsp:nvSpPr>
        <dsp:cNvPr id="0" name=""/>
        <dsp:cNvSpPr/>
      </dsp:nvSpPr>
      <dsp:spPr>
        <a:xfrm>
          <a:off x="5565916" y="2942336"/>
          <a:ext cx="1979577" cy="139259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fr-FR" sz="2800" kern="1200" dirty="0"/>
            <a:t>Finance </a:t>
          </a:r>
          <a:br>
            <a:rPr lang="fr-FR" sz="2800" kern="1200" dirty="0"/>
          </a:br>
          <a:r>
            <a:rPr lang="fr-FR" sz="2800" kern="1200" dirty="0"/>
            <a:t>Contrôle de gestion</a:t>
          </a:r>
        </a:p>
      </dsp:txBody>
      <dsp:txXfrm>
        <a:off x="5565916" y="2942336"/>
        <a:ext cx="1979577" cy="1392597"/>
      </dsp:txXfrm>
    </dsp:sp>
    <dsp:sp modelId="{F40547FE-4ADE-4D6F-8C9E-10F45B13F6ED}">
      <dsp:nvSpPr>
        <dsp:cNvPr id="0" name=""/>
        <dsp:cNvSpPr/>
      </dsp:nvSpPr>
      <dsp:spPr>
        <a:xfrm>
          <a:off x="3228441" y="2500714"/>
          <a:ext cx="1671116" cy="1671116"/>
        </a:xfrm>
        <a:prstGeom prst="ellipse">
          <a:avLst/>
        </a:prstGeom>
        <a:solidFill>
          <a:schemeClr val="accent5">
            <a:alpha val="50000"/>
            <a:hueOff val="-4412007"/>
            <a:satOff val="-6137"/>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B2D8DABF-8DB4-4588-90A6-C791A2F964C0}">
      <dsp:nvSpPr>
        <dsp:cNvPr id="0" name=""/>
        <dsp:cNvSpPr/>
      </dsp:nvSpPr>
      <dsp:spPr>
        <a:xfrm>
          <a:off x="3019551" y="4280746"/>
          <a:ext cx="2088896" cy="113792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fr-FR" sz="2800" kern="1200" dirty="0"/>
            <a:t>Informatique</a:t>
          </a:r>
        </a:p>
      </dsp:txBody>
      <dsp:txXfrm>
        <a:off x="3019551" y="4280746"/>
        <a:ext cx="2088896" cy="1137920"/>
      </dsp:txXfrm>
    </dsp:sp>
    <dsp:sp modelId="{15E5BC8C-FF3B-4018-9BCA-A91D068FAD19}">
      <dsp:nvSpPr>
        <dsp:cNvPr id="0" name=""/>
        <dsp:cNvSpPr/>
      </dsp:nvSpPr>
      <dsp:spPr>
        <a:xfrm>
          <a:off x="2686024" y="2186974"/>
          <a:ext cx="1671116" cy="1671116"/>
        </a:xfrm>
        <a:prstGeom prst="ellipse">
          <a:avLst/>
        </a:prstGeom>
        <a:solidFill>
          <a:schemeClr val="accent5">
            <a:alpha val="50000"/>
            <a:hueOff val="-5882676"/>
            <a:satOff val="-8182"/>
            <a:lumOff val="-31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541BF815-4D79-424B-A0DD-F6BB361CA342}">
      <dsp:nvSpPr>
        <dsp:cNvPr id="0" name=""/>
        <dsp:cNvSpPr/>
      </dsp:nvSpPr>
      <dsp:spPr>
        <a:xfrm>
          <a:off x="582506" y="2942336"/>
          <a:ext cx="1979577" cy="139259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fr-FR" sz="2800" kern="1200" dirty="0"/>
            <a:t>Apres vente</a:t>
          </a:r>
        </a:p>
      </dsp:txBody>
      <dsp:txXfrm>
        <a:off x="582506" y="2942336"/>
        <a:ext cx="1979577" cy="1392597"/>
      </dsp:txXfrm>
    </dsp:sp>
    <dsp:sp modelId="{883F0B89-F175-44B6-9D45-26876D6792D4}">
      <dsp:nvSpPr>
        <dsp:cNvPr id="0" name=""/>
        <dsp:cNvSpPr/>
      </dsp:nvSpPr>
      <dsp:spPr>
        <a:xfrm>
          <a:off x="2686024" y="1560576"/>
          <a:ext cx="1671116" cy="1671116"/>
        </a:xfrm>
        <a:prstGeom prst="ellipse">
          <a:avLst/>
        </a:prstGeom>
        <a:solidFill>
          <a:schemeClr val="accent5">
            <a:alpha val="50000"/>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255B30C8-5E1E-42E5-84FA-E69B428C4615}">
      <dsp:nvSpPr>
        <dsp:cNvPr id="0" name=""/>
        <dsp:cNvSpPr/>
      </dsp:nvSpPr>
      <dsp:spPr>
        <a:xfrm>
          <a:off x="582506" y="1083733"/>
          <a:ext cx="1979577" cy="139259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fr-FR" sz="2800" kern="1200" dirty="0"/>
            <a:t>Logistique</a:t>
          </a:r>
        </a:p>
      </dsp:txBody>
      <dsp:txXfrm>
        <a:off x="582506" y="1083733"/>
        <a:ext cx="1979577" cy="139259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35E01F-5BF7-48EF-8118-CA80F8247317}">
      <dsp:nvSpPr>
        <dsp:cNvPr id="0" name=""/>
        <dsp:cNvSpPr/>
      </dsp:nvSpPr>
      <dsp:spPr>
        <a:xfrm>
          <a:off x="338530" y="214432"/>
          <a:ext cx="3154157" cy="2975935"/>
        </a:xfrm>
        <a:prstGeom prst="pie">
          <a:avLst>
            <a:gd name="adj1" fmla="val 16200000"/>
            <a:gd name="adj2" fmla="val 18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r>
            <a:rPr lang="fr-FR" sz="2100" kern="1200" dirty="0"/>
            <a:t>Outillage</a:t>
          </a:r>
        </a:p>
      </dsp:txBody>
      <dsp:txXfrm>
        <a:off x="2000846" y="845047"/>
        <a:ext cx="1126484" cy="885695"/>
      </dsp:txXfrm>
    </dsp:sp>
    <dsp:sp modelId="{8AC90ADB-B272-4A3A-87D9-F3BD6497E862}">
      <dsp:nvSpPr>
        <dsp:cNvPr id="0" name=""/>
        <dsp:cNvSpPr/>
      </dsp:nvSpPr>
      <dsp:spPr>
        <a:xfrm>
          <a:off x="384284" y="338984"/>
          <a:ext cx="2997336" cy="2997336"/>
        </a:xfrm>
        <a:prstGeom prst="pie">
          <a:avLst>
            <a:gd name="adj1" fmla="val 1800000"/>
            <a:gd name="adj2" fmla="val 90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r>
            <a:rPr lang="fr-FR" sz="2100" kern="1200" dirty="0"/>
            <a:t>Processus</a:t>
          </a:r>
          <a:br>
            <a:rPr lang="fr-FR" sz="2100" kern="1200" dirty="0"/>
          </a:br>
          <a:r>
            <a:rPr lang="fr-FR" sz="2100" kern="1200" dirty="0"/>
            <a:t>Organisation</a:t>
          </a:r>
        </a:p>
      </dsp:txBody>
      <dsp:txXfrm>
        <a:off x="1097936" y="2283685"/>
        <a:ext cx="1605716" cy="785016"/>
      </dsp:txXfrm>
    </dsp:sp>
    <dsp:sp modelId="{9F54305D-E6C9-4EC0-86A4-B0435DA31983}">
      <dsp:nvSpPr>
        <dsp:cNvPr id="0" name=""/>
        <dsp:cNvSpPr/>
      </dsp:nvSpPr>
      <dsp:spPr>
        <a:xfrm>
          <a:off x="322553" y="231936"/>
          <a:ext cx="2997336" cy="2997336"/>
        </a:xfrm>
        <a:prstGeom prst="pie">
          <a:avLst>
            <a:gd name="adj1" fmla="val 90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r>
            <a:rPr lang="fr-FR" sz="2100" kern="1200" dirty="0"/>
            <a:t>Homme</a:t>
          </a:r>
        </a:p>
      </dsp:txBody>
      <dsp:txXfrm>
        <a:off x="669745" y="867086"/>
        <a:ext cx="1070477" cy="892064"/>
      </dsp:txXfrm>
    </dsp:sp>
    <dsp:sp modelId="{9566EF25-85B5-4A7B-8586-66F46E238B9D}">
      <dsp:nvSpPr>
        <dsp:cNvPr id="0" name=""/>
        <dsp:cNvSpPr/>
      </dsp:nvSpPr>
      <dsp:spPr>
        <a:xfrm>
          <a:off x="230697" y="18310"/>
          <a:ext cx="3368435" cy="3368435"/>
        </a:xfrm>
        <a:prstGeom prst="circularArrow">
          <a:avLst>
            <a:gd name="adj1" fmla="val 5085"/>
            <a:gd name="adj2" fmla="val 327528"/>
            <a:gd name="adj3" fmla="val 1472472"/>
            <a:gd name="adj4" fmla="val 16199432"/>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BE0CEF9-F2A8-4918-AB63-4466A93154E2}">
      <dsp:nvSpPr>
        <dsp:cNvPr id="0" name=""/>
        <dsp:cNvSpPr/>
      </dsp:nvSpPr>
      <dsp:spPr>
        <a:xfrm>
          <a:off x="198735" y="153245"/>
          <a:ext cx="3368435" cy="3368435"/>
        </a:xfrm>
        <a:prstGeom prst="circularArrow">
          <a:avLst>
            <a:gd name="adj1" fmla="val 5085"/>
            <a:gd name="adj2" fmla="val 327528"/>
            <a:gd name="adj3" fmla="val 8671970"/>
            <a:gd name="adj4" fmla="val 1800502"/>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F9B9C39-BD94-4290-A4B7-5334ED4FBE1B}">
      <dsp:nvSpPr>
        <dsp:cNvPr id="0" name=""/>
        <dsp:cNvSpPr/>
      </dsp:nvSpPr>
      <dsp:spPr>
        <a:xfrm>
          <a:off x="136756" y="46387"/>
          <a:ext cx="3368435" cy="3368435"/>
        </a:xfrm>
        <a:prstGeom prst="circularArrow">
          <a:avLst>
            <a:gd name="adj1" fmla="val 5085"/>
            <a:gd name="adj2" fmla="val 327528"/>
            <a:gd name="adj3" fmla="val 15873039"/>
            <a:gd name="adj4" fmla="val 9000000"/>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3.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1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8.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2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C80F580-3B6A-44CD-9A1E-E890016126F8}" type="datetime1">
              <a:rPr lang="fr-FR" smtClean="0"/>
              <a:t>17/11/2020</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679768-A2FC-4D08-91F6-8DCE6C566B36}" type="slidenum">
              <a:rPr lang="fr-FR" smtClean="0"/>
              <a:t>‹N°›</a:t>
            </a:fld>
            <a:endParaRPr lang="fr-FR"/>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8.png>
</file>

<file path=ppt/media/image29.png>
</file>

<file path=ppt/media/image3.svg>
</file>

<file path=ppt/media/image30.png>
</file>

<file path=ppt/media/image31.jpeg>
</file>

<file path=ppt/media/image33.png>
</file>

<file path=ppt/media/image34.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1"/>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7DF8ED89-FBF4-48E3-B6C6-C071DA98F802}" type="datetime1">
              <a:rPr lang="fr-FR" noProof="1" dirty="0" smtClean="0"/>
              <a:t>17/11/2020</a:t>
            </a:fld>
            <a:endParaRPr lang="fr-FR" noProof="1"/>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1"/>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1"/>
              <a:t>Modifiez les styles du texte du masque</a:t>
            </a:r>
          </a:p>
          <a:p>
            <a:pPr lvl="1" rtl="0"/>
            <a:r>
              <a:rPr lang="fr-FR" noProof="1"/>
              <a:t>Deuxième niveau</a:t>
            </a:r>
          </a:p>
          <a:p>
            <a:pPr lvl="2" rtl="0"/>
            <a:r>
              <a:rPr lang="fr-FR" noProof="1"/>
              <a:t>Troisième niveau</a:t>
            </a:r>
          </a:p>
          <a:p>
            <a:pPr lvl="3" rtl="0"/>
            <a:r>
              <a:rPr lang="fr-FR" noProof="1"/>
              <a:t>Quatrième niveau</a:t>
            </a:r>
          </a:p>
          <a:p>
            <a:pPr lvl="4" rtl="0"/>
            <a:r>
              <a:rPr lang="fr-FR" noProof="1"/>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1"/>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F61EA0F-A667-4B49-8422-0062BC55E249}" type="slidenum">
              <a:rPr lang="fr-FR" noProof="1" dirty="0" smtClean="0"/>
              <a:t>‹N°›</a:t>
            </a:fld>
            <a:endParaRPr lang="fr-FR" noProof="1"/>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685800" y="1143000"/>
            <a:ext cx="5486400" cy="3086100"/>
          </a:xfrm>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DF61EA0F-A667-4B49-8422-0062BC55E249}" type="slidenum">
              <a:rPr lang="fr-FR" smtClean="0"/>
              <a:t>1</a:t>
            </a:fld>
            <a:endParaRPr lang="fr-FR"/>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747BD7FF-C112-4589-8C8C-3DE2471FEC59}"/>
              </a:ext>
            </a:extLst>
          </p:cNvPr>
          <p:cNvSpPr>
            <a:spLocks noGrp="1" noRot="1" noChangeAspect="1" noChangeArrowheads="1" noTextEdit="1"/>
          </p:cNvSpPr>
          <p:nvPr>
            <p:ph type="sldImg"/>
          </p:nvPr>
        </p:nvSpPr>
        <p:spPr>
          <a:xfrm>
            <a:off x="-382588" y="1042988"/>
            <a:ext cx="10694988" cy="6016625"/>
          </a:xfrm>
          <a:ln/>
        </p:spPr>
      </p:sp>
      <p:sp>
        <p:nvSpPr>
          <p:cNvPr id="25603" name="Rectangle 3">
            <a:extLst>
              <a:ext uri="{FF2B5EF4-FFF2-40B4-BE49-F238E27FC236}">
                <a16:creationId xmlns:a16="http://schemas.microsoft.com/office/drawing/2014/main" id="{CBC1EA44-FDC0-4E17-A3DA-0F441E4257C4}"/>
              </a:ext>
            </a:extLst>
          </p:cNvPr>
          <p:cNvSpPr>
            <a:spLocks noGrp="1" noChangeArrowheads="1"/>
          </p:cNvSpPr>
          <p:nvPr>
            <p:ph type="body" idx="1"/>
          </p:nvPr>
        </p:nvSpPr>
        <p:spPr>
          <a:xfrm>
            <a:off x="1068388" y="7702550"/>
            <a:ext cx="7893050" cy="5562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54A2A99D-0B9B-41CD-B6A2-E18083822F89}"/>
              </a:ext>
            </a:extLst>
          </p:cNvPr>
          <p:cNvSpPr>
            <a:spLocks noGrp="1" noRot="1" noChangeAspect="1" noChangeArrowheads="1" noTextEdit="1"/>
          </p:cNvSpPr>
          <p:nvPr>
            <p:ph type="sldImg"/>
          </p:nvPr>
        </p:nvSpPr>
        <p:spPr>
          <a:xfrm>
            <a:off x="-382588" y="1042988"/>
            <a:ext cx="10694988" cy="6016625"/>
          </a:xfrm>
          <a:ln/>
        </p:spPr>
      </p:sp>
      <p:sp>
        <p:nvSpPr>
          <p:cNvPr id="26627" name="Rectangle 3">
            <a:extLst>
              <a:ext uri="{FF2B5EF4-FFF2-40B4-BE49-F238E27FC236}">
                <a16:creationId xmlns:a16="http://schemas.microsoft.com/office/drawing/2014/main" id="{786357E5-7AFE-46AB-950B-D45168506B03}"/>
              </a:ext>
            </a:extLst>
          </p:cNvPr>
          <p:cNvSpPr>
            <a:spLocks noGrp="1" noChangeArrowheads="1"/>
          </p:cNvSpPr>
          <p:nvPr>
            <p:ph type="body" idx="1"/>
          </p:nvPr>
        </p:nvSpPr>
        <p:spPr>
          <a:xfrm>
            <a:off x="1068388" y="7702550"/>
            <a:ext cx="7893050" cy="5562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fr-FR" altLang="fr-FR">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946" name="Rectangle 2">
            <a:extLst>
              <a:ext uri="{FF2B5EF4-FFF2-40B4-BE49-F238E27FC236}">
                <a16:creationId xmlns:a16="http://schemas.microsoft.com/office/drawing/2014/main" id="{F6AF758A-9F8F-4937-863F-DAE903D49E87}"/>
              </a:ext>
            </a:extLst>
          </p:cNvPr>
          <p:cNvSpPr>
            <a:spLocks noGrp="1" noRot="1" noChangeAspect="1" noChangeArrowheads="1" noTextEdit="1"/>
          </p:cNvSpPr>
          <p:nvPr>
            <p:ph type="sldImg"/>
          </p:nvPr>
        </p:nvSpPr>
        <p:spPr>
          <a:xfrm>
            <a:off x="-298450" y="720725"/>
            <a:ext cx="7386638" cy="4156075"/>
          </a:xfrm>
          <a:ln/>
        </p:spPr>
      </p:sp>
      <p:sp>
        <p:nvSpPr>
          <p:cNvPr id="850947" name="Rectangle 3">
            <a:extLst>
              <a:ext uri="{FF2B5EF4-FFF2-40B4-BE49-F238E27FC236}">
                <a16:creationId xmlns:a16="http://schemas.microsoft.com/office/drawing/2014/main" id="{FE0A5191-4AFC-4480-A97D-E5F293F317E8}"/>
              </a:ext>
            </a:extLst>
          </p:cNvPr>
          <p:cNvSpPr>
            <a:spLocks noGrp="1" noChangeArrowheads="1"/>
          </p:cNvSpPr>
          <p:nvPr>
            <p:ph type="body" idx="1"/>
          </p:nvPr>
        </p:nvSpPr>
        <p:spPr/>
        <p:txBody>
          <a:bodyPr/>
          <a:lstStyle/>
          <a:p>
            <a:endParaRPr lang="fr-FR" alt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sz="1800" noProof="0"/>
          </a:p>
        </p:txBody>
      </p:sp>
      <p:sp>
        <p:nvSpPr>
          <p:cNvPr id="2" name="Titre 1"/>
          <p:cNvSpPr>
            <a:spLocks noGrp="1"/>
          </p:cNvSpPr>
          <p:nvPr>
            <p:ph type="title"/>
          </p:nvPr>
        </p:nvSpPr>
        <p:spPr/>
        <p:txBody>
          <a:bodyPr rtlCol="0"/>
          <a:lstStyle/>
          <a:p>
            <a:pPr rtl="0"/>
            <a:r>
              <a:rPr lang="fr-FR" noProof="0"/>
              <a:t>Modifiez le style du titre</a:t>
            </a:r>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fr-FR" sz="1800" noProof="0"/>
          </a:p>
        </p:txBody>
      </p:sp>
      <p:cxnSp>
        <p:nvCxnSpPr>
          <p:cNvPr id="12" name="Connecteur droit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re 3"/>
          <p:cNvSpPr>
            <a:spLocks noGrp="1"/>
          </p:cNvSpPr>
          <p:nvPr>
            <p:ph type="title"/>
          </p:nvPr>
        </p:nvSpPr>
        <p:spPr>
          <a:xfrm>
            <a:off x="521207" y="448056"/>
            <a:ext cx="6877119" cy="640080"/>
          </a:xfrm>
        </p:spPr>
        <p:txBody>
          <a:bodyPr rtlCol="0" anchor="b" anchorCtr="0">
            <a:normAutofit/>
          </a:bodyPr>
          <a:lstStyle>
            <a:lvl1pPr>
              <a:defRPr sz="2800">
                <a:solidFill>
                  <a:schemeClr val="bg2">
                    <a:lumMod val="25000"/>
                  </a:schemeClr>
                </a:solidFill>
              </a:defRPr>
            </a:lvl1pPr>
          </a:lstStyle>
          <a:p>
            <a:pPr rtl="0"/>
            <a:r>
              <a:rPr lang="fr-FR" noProof="0"/>
              <a:t>Modifiez le style du titre</a:t>
            </a:r>
          </a:p>
        </p:txBody>
      </p:sp>
      <p:sp>
        <p:nvSpPr>
          <p:cNvPr id="3" name="Espace réservé du contenu 2"/>
          <p:cNvSpPr>
            <a:spLocks noGrp="1"/>
          </p:cNvSpPr>
          <p:nvPr>
            <p:ph sz="quarter" idx="10" hasCustomPrompt="1"/>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rtl="0">
              <a:lnSpc>
                <a:spcPct val="150000"/>
              </a:lnSpc>
              <a:spcBef>
                <a:spcPts val="1000"/>
              </a:spcBef>
              <a:spcAft>
                <a:spcPts val="1200"/>
              </a:spcAft>
              <a:buNone/>
            </a:pPr>
            <a:r>
              <a:rPr lang="fr-FR" noProof="0"/>
              <a:t>Modifiez les styles du texte du masque</a:t>
            </a:r>
          </a:p>
          <a:p>
            <a:pPr marL="0" lvl="1" indent="0" rtl="0">
              <a:lnSpc>
                <a:spcPct val="150000"/>
              </a:lnSpc>
              <a:spcBef>
                <a:spcPts val="1000"/>
              </a:spcBef>
              <a:spcAft>
                <a:spcPts val="1200"/>
              </a:spcAft>
              <a:buNone/>
            </a:pPr>
            <a:r>
              <a:rPr lang="fr-FR" noProof="0"/>
              <a:t>Deuxième niveau</a:t>
            </a:r>
          </a:p>
          <a:p>
            <a:pPr marL="0" lvl="2" indent="0" rtl="0">
              <a:lnSpc>
                <a:spcPct val="150000"/>
              </a:lnSpc>
              <a:spcBef>
                <a:spcPts val="1000"/>
              </a:spcBef>
              <a:spcAft>
                <a:spcPts val="1200"/>
              </a:spcAft>
              <a:buNone/>
            </a:pPr>
            <a:r>
              <a:rPr lang="fr-FR" noProof="0"/>
              <a:t>Troisième niveau</a:t>
            </a:r>
          </a:p>
          <a:p>
            <a:pPr marL="0" lvl="3" indent="0" rtl="0">
              <a:lnSpc>
                <a:spcPct val="150000"/>
              </a:lnSpc>
              <a:spcBef>
                <a:spcPts val="1000"/>
              </a:spcBef>
              <a:spcAft>
                <a:spcPts val="1200"/>
              </a:spcAft>
              <a:buNone/>
            </a:pPr>
            <a:r>
              <a:rPr lang="fr-FR" noProof="0"/>
              <a:t>Quatrième niveau</a:t>
            </a:r>
          </a:p>
          <a:p>
            <a:pPr marL="0" lvl="4" indent="0" rtl="0">
              <a:lnSpc>
                <a:spcPct val="150000"/>
              </a:lnSpc>
              <a:spcBef>
                <a:spcPts val="1000"/>
              </a:spcBef>
              <a:spcAft>
                <a:spcPts val="1200"/>
              </a:spcAft>
              <a:buNone/>
            </a:pPr>
            <a:r>
              <a:rPr lang="fr-FR" noProof="0"/>
              <a:t>Cinquième niveau</a:t>
            </a:r>
          </a:p>
        </p:txBody>
      </p:sp>
      <p:sp>
        <p:nvSpPr>
          <p:cNvPr id="6" name="Espace réservé de la date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pPr rtl="0"/>
            <a:fld id="{7DF3CA4B-903E-431D-AF93-2AD02E04DE8A}" type="datetime1">
              <a:rPr lang="fr-FR" noProof="0" smtClean="0"/>
              <a:t>17/11/2020</a:t>
            </a:fld>
            <a:endParaRPr lang="fr-FR" noProof="0"/>
          </a:p>
        </p:txBody>
      </p:sp>
      <p:sp>
        <p:nvSpPr>
          <p:cNvPr id="7" name="Espace réservé du pied de page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pPr rtl="0"/>
            <a:endParaRPr lang="fr-FR" noProof="0"/>
          </a:p>
        </p:txBody>
      </p:sp>
      <p:sp>
        <p:nvSpPr>
          <p:cNvPr id="8" name="Espace réservé du numéro de diapositive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pPr rtl="0"/>
            <a:fld id="{9860EDB8-5305-433F-BE41-D7A86D811DB3}" type="slidenum">
              <a:rPr lang="fr-FR" noProof="0" smtClean="0"/>
              <a:pPr/>
              <a:t>‹N°›</a:t>
            </a:fld>
            <a:endParaRPr lang="fr-FR" noProof="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n-tête de section">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sz="1800" noProof="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sz="1800" noProof="0"/>
          </a:p>
        </p:txBody>
      </p:sp>
      <p:sp>
        <p:nvSpPr>
          <p:cNvPr id="2" name="Titre 1"/>
          <p:cNvSpPr>
            <a:spLocks noGrp="1"/>
          </p:cNvSpPr>
          <p:nvPr>
            <p:ph type="title"/>
          </p:nvPr>
        </p:nvSpPr>
        <p:spPr>
          <a:xfrm>
            <a:off x="521208" y="1536192"/>
            <a:ext cx="6876288" cy="640080"/>
          </a:xfrm>
        </p:spPr>
        <p:txBody>
          <a:bodyPr rtlCol="0">
            <a:normAutofit/>
          </a:bodyPr>
          <a:lstStyle>
            <a:lvl1pPr>
              <a:defRPr sz="3600">
                <a:solidFill>
                  <a:schemeClr val="bg1"/>
                </a:solidFill>
              </a:defRPr>
            </a:lvl1pPr>
          </a:lstStyle>
          <a:p>
            <a:pPr rtl="0"/>
            <a:r>
              <a:rPr lang="fr-FR" noProof="0"/>
              <a:t>Modifiez le style du titre</a:t>
            </a:r>
          </a:p>
        </p:txBody>
      </p:sp>
      <p:sp>
        <p:nvSpPr>
          <p:cNvPr id="7" name="Espace réservé du contenu 6"/>
          <p:cNvSpPr>
            <a:spLocks noGrp="1"/>
          </p:cNvSpPr>
          <p:nvPr>
            <p:ph sz="quarter" idx="13" hasCustomPrompt="1"/>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rtl="0">
              <a:lnSpc>
                <a:spcPct val="150000"/>
              </a:lnSpc>
              <a:spcBef>
                <a:spcPts val="1000"/>
              </a:spcBef>
              <a:spcAft>
                <a:spcPts val="1200"/>
              </a:spcAft>
              <a:buNone/>
            </a:pPr>
            <a:r>
              <a:rPr lang="fr-FR" noProof="0"/>
              <a:t>Modifiez les styles du texte</a:t>
            </a:r>
          </a:p>
          <a:p>
            <a:pPr marL="0" lvl="1" indent="0" rtl="0">
              <a:lnSpc>
                <a:spcPct val="150000"/>
              </a:lnSpc>
              <a:spcBef>
                <a:spcPts val="1000"/>
              </a:spcBef>
              <a:spcAft>
                <a:spcPts val="1200"/>
              </a:spcAft>
              <a:buNone/>
            </a:pPr>
            <a:r>
              <a:rPr lang="fr-FR" noProof="0"/>
              <a:t>Deuxième niveau</a:t>
            </a:r>
          </a:p>
          <a:p>
            <a:pPr marL="0" lvl="2" indent="0" rtl="0">
              <a:lnSpc>
                <a:spcPct val="150000"/>
              </a:lnSpc>
              <a:spcBef>
                <a:spcPts val="1000"/>
              </a:spcBef>
              <a:spcAft>
                <a:spcPts val="1200"/>
              </a:spcAft>
              <a:buNone/>
            </a:pPr>
            <a:r>
              <a:rPr lang="fr-FR" noProof="0"/>
              <a:t>Troisième niveau</a:t>
            </a:r>
          </a:p>
          <a:p>
            <a:pPr marL="0" lvl="3" indent="0" rtl="0">
              <a:lnSpc>
                <a:spcPct val="150000"/>
              </a:lnSpc>
              <a:spcBef>
                <a:spcPts val="1000"/>
              </a:spcBef>
              <a:spcAft>
                <a:spcPts val="1200"/>
              </a:spcAft>
              <a:buNone/>
            </a:pPr>
            <a:r>
              <a:rPr lang="fr-FR" noProof="0"/>
              <a:t>Quatrième niveau</a:t>
            </a:r>
          </a:p>
          <a:p>
            <a:pPr marL="0" lvl="4" indent="0" rtl="0">
              <a:lnSpc>
                <a:spcPct val="150000"/>
              </a:lnSpc>
              <a:spcBef>
                <a:spcPts val="1000"/>
              </a:spcBef>
              <a:spcAft>
                <a:spcPts val="1200"/>
              </a:spcAft>
              <a:buNone/>
            </a:pPr>
            <a:r>
              <a:rPr lang="fr-FR" noProof="0"/>
              <a:t>Cinquième niveau</a:t>
            </a:r>
          </a:p>
        </p:txBody>
      </p:sp>
    </p:spTree>
    <p:extLst>
      <p:ext uri="{BB962C8B-B14F-4D97-AF65-F5344CB8AC3E}">
        <p14:creationId xmlns:p14="http://schemas.microsoft.com/office/powerpoint/2010/main" val="1335655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AndObj">
  <p:cSld name="Titre. Text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239184" y="44451"/>
            <a:ext cx="11952816" cy="561975"/>
          </a:xfrm>
        </p:spPr>
        <p:txBody>
          <a:bodyPr/>
          <a:lstStyle/>
          <a:p>
            <a:r>
              <a:rPr lang="fr-FR"/>
              <a:t>Cliquez pour modifier le style du titre</a:t>
            </a:r>
          </a:p>
        </p:txBody>
      </p:sp>
      <p:sp>
        <p:nvSpPr>
          <p:cNvPr id="3" name="Espace réservé du texte 2"/>
          <p:cNvSpPr>
            <a:spLocks noGrp="1"/>
          </p:cNvSpPr>
          <p:nvPr>
            <p:ph type="body" sz="half" idx="1"/>
          </p:nvPr>
        </p:nvSpPr>
        <p:spPr>
          <a:xfrm>
            <a:off x="239185" y="692150"/>
            <a:ext cx="5801783" cy="55451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244167" y="692150"/>
            <a:ext cx="5803900" cy="55451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Rectangle 4">
            <a:extLst>
              <a:ext uri="{FF2B5EF4-FFF2-40B4-BE49-F238E27FC236}">
                <a16:creationId xmlns:a16="http://schemas.microsoft.com/office/drawing/2014/main" id="{86059578-8D7E-4774-9950-1FA0DD56DA5C}"/>
              </a:ext>
            </a:extLst>
          </p:cNvPr>
          <p:cNvSpPr>
            <a:spLocks noGrp="1" noChangeArrowheads="1"/>
          </p:cNvSpPr>
          <p:nvPr>
            <p:ph type="dt" sz="half" idx="10"/>
          </p:nvPr>
        </p:nvSpPr>
        <p:spPr>
          <a:ln/>
        </p:spPr>
        <p:txBody>
          <a:bodyPr/>
          <a:lstStyle>
            <a:lvl1pPr>
              <a:defRPr/>
            </a:lvl1pPr>
          </a:lstStyle>
          <a:p>
            <a:pPr>
              <a:defRPr/>
            </a:pPr>
            <a:r>
              <a:rPr lang="fr-FR"/>
              <a:t>11 Mai  2004</a:t>
            </a:r>
          </a:p>
        </p:txBody>
      </p:sp>
      <p:sp>
        <p:nvSpPr>
          <p:cNvPr id="6" name="Rectangle 5">
            <a:extLst>
              <a:ext uri="{FF2B5EF4-FFF2-40B4-BE49-F238E27FC236}">
                <a16:creationId xmlns:a16="http://schemas.microsoft.com/office/drawing/2014/main" id="{7BF627A8-580D-4F83-90B5-9EC19BDBF339}"/>
              </a:ext>
            </a:extLst>
          </p:cNvPr>
          <p:cNvSpPr>
            <a:spLocks noGrp="1" noChangeArrowheads="1"/>
          </p:cNvSpPr>
          <p:nvPr>
            <p:ph type="ftr" sz="quarter" idx="11"/>
          </p:nvPr>
        </p:nvSpPr>
        <p:spPr>
          <a:ln/>
        </p:spPr>
        <p:txBody>
          <a:bodyPr/>
          <a:lstStyle>
            <a:lvl1pPr>
              <a:defRPr/>
            </a:lvl1pPr>
          </a:lstStyle>
          <a:p>
            <a:pPr>
              <a:defRPr/>
            </a:pPr>
            <a:r>
              <a:rPr lang="fr-FR"/>
              <a:t>Jean-louis Leignel / IT Governance SymposiuM 2004</a:t>
            </a:r>
          </a:p>
        </p:txBody>
      </p:sp>
    </p:spTree>
    <p:extLst>
      <p:ext uri="{BB962C8B-B14F-4D97-AF65-F5344CB8AC3E}">
        <p14:creationId xmlns:p14="http://schemas.microsoft.com/office/powerpoint/2010/main" val="31696161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1_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a:extLst>
              <a:ext uri="{FF2B5EF4-FFF2-40B4-BE49-F238E27FC236}">
                <a16:creationId xmlns:a16="http://schemas.microsoft.com/office/drawing/2014/main" id="{B9EE6083-92D4-4BB8-86CD-256E80A15E60}"/>
              </a:ext>
            </a:extLst>
          </p:cNvPr>
          <p:cNvSpPr>
            <a:spLocks noGrp="1" noChangeArrowheads="1"/>
          </p:cNvSpPr>
          <p:nvPr>
            <p:ph type="dt" sz="half" idx="10"/>
          </p:nvPr>
        </p:nvSpPr>
        <p:spPr>
          <a:ln/>
        </p:spPr>
        <p:txBody>
          <a:bodyPr/>
          <a:lstStyle>
            <a:lvl1pPr>
              <a:defRPr/>
            </a:lvl1pPr>
          </a:lstStyle>
          <a:p>
            <a:pPr>
              <a:defRPr/>
            </a:pPr>
            <a:r>
              <a:rPr lang="fr-FR"/>
              <a:t>11 Mai  2004</a:t>
            </a:r>
          </a:p>
        </p:txBody>
      </p:sp>
      <p:sp>
        <p:nvSpPr>
          <p:cNvPr id="5" name="Rectangle 5">
            <a:extLst>
              <a:ext uri="{FF2B5EF4-FFF2-40B4-BE49-F238E27FC236}">
                <a16:creationId xmlns:a16="http://schemas.microsoft.com/office/drawing/2014/main" id="{C0298EB2-1F9C-4E6B-B9C5-7833BB0EBA56}"/>
              </a:ext>
            </a:extLst>
          </p:cNvPr>
          <p:cNvSpPr>
            <a:spLocks noGrp="1" noChangeArrowheads="1"/>
          </p:cNvSpPr>
          <p:nvPr>
            <p:ph type="ftr" sz="quarter" idx="11"/>
          </p:nvPr>
        </p:nvSpPr>
        <p:spPr>
          <a:ln/>
        </p:spPr>
        <p:txBody>
          <a:bodyPr/>
          <a:lstStyle>
            <a:lvl1pPr>
              <a:defRPr/>
            </a:lvl1pPr>
          </a:lstStyle>
          <a:p>
            <a:pPr>
              <a:defRPr/>
            </a:pPr>
            <a:r>
              <a:rPr lang="fr-FR"/>
              <a:t>Jean-louis Leignel / IT Governance SymposiuM 2004</a:t>
            </a:r>
          </a:p>
        </p:txBody>
      </p:sp>
    </p:spTree>
    <p:extLst>
      <p:ext uri="{BB962C8B-B14F-4D97-AF65-F5344CB8AC3E}">
        <p14:creationId xmlns:p14="http://schemas.microsoft.com/office/powerpoint/2010/main" val="221141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sz="half" idx="1"/>
          </p:nvPr>
        </p:nvSpPr>
        <p:spPr>
          <a:xfrm>
            <a:off x="766234" y="1619250"/>
            <a:ext cx="5128684" cy="4318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098117" y="1619250"/>
            <a:ext cx="5128683" cy="4318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Rectangle 5">
            <a:extLst>
              <a:ext uri="{FF2B5EF4-FFF2-40B4-BE49-F238E27FC236}">
                <a16:creationId xmlns:a16="http://schemas.microsoft.com/office/drawing/2014/main" id="{10FC1C9C-C0BA-4B89-A0B5-02823FD7B698}"/>
              </a:ext>
            </a:extLst>
          </p:cNvPr>
          <p:cNvSpPr>
            <a:spLocks noGrp="1" noChangeArrowheads="1"/>
          </p:cNvSpPr>
          <p:nvPr>
            <p:ph type="ftr" sz="quarter" idx="10"/>
          </p:nvPr>
        </p:nvSpPr>
        <p:spPr>
          <a:ln/>
        </p:spPr>
        <p:txBody>
          <a:bodyPr/>
          <a:lstStyle>
            <a:lvl1pPr>
              <a:defRPr/>
            </a:lvl1pPr>
          </a:lstStyle>
          <a:p>
            <a:r>
              <a:rPr lang="fr-FR" altLang="fr-FR"/>
              <a:t>Titre présentation</a:t>
            </a:r>
            <a:r>
              <a:rPr lang="fr-FR" altLang="fr-FR" b="0"/>
              <a:t> – Intervenant/réf. - </a:t>
            </a:r>
            <a:fld id="{25CC30A1-64E9-4B1E-A388-605DEF264858}" type="datetime4">
              <a:rPr lang="fr-FR" altLang="fr-FR" b="0"/>
              <a:pPr/>
              <a:t>17 novembre 2020</a:t>
            </a:fld>
            <a:r>
              <a:rPr lang="fr-FR" altLang="fr-FR" b="0"/>
              <a:t> - p.</a:t>
            </a:r>
            <a:fld id="{7809B20E-48F3-4849-9C32-1EF9E7DC2B31}" type="slidenum">
              <a:rPr lang="fr-FR" altLang="fr-FR" b="0"/>
              <a:pPr/>
              <a:t>‹N°›</a:t>
            </a:fld>
            <a:endParaRPr lang="fr-FR" altLang="fr-FR" b="0"/>
          </a:p>
        </p:txBody>
      </p:sp>
    </p:spTree>
    <p:extLst>
      <p:ext uri="{BB962C8B-B14F-4D97-AF65-F5344CB8AC3E}">
        <p14:creationId xmlns:p14="http://schemas.microsoft.com/office/powerpoint/2010/main" val="7239797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fr-FR" sz="1800" noProof="0"/>
          </a:p>
        </p:txBody>
      </p:sp>
      <p:sp>
        <p:nvSpPr>
          <p:cNvPr id="2" name="Espace réservé du titre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pPr rtl="0"/>
            <a:r>
              <a:rPr lang="fr-FR" noProof="0"/>
              <a:t>Modifiez le style du titre</a:t>
            </a:r>
          </a:p>
        </p:txBody>
      </p:sp>
      <p:sp>
        <p:nvSpPr>
          <p:cNvPr id="3" name="Espace réservé du texte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pPr rtl="0"/>
            <a:fld id="{802CD4F2-526B-4131-B91B-856C46007FC5}" type="datetime1">
              <a:rPr lang="fr-FR" noProof="0" smtClean="0"/>
              <a:t>17/11/2020</a:t>
            </a:fld>
            <a:endParaRPr lang="fr-FR" noProof="0"/>
          </a:p>
        </p:txBody>
      </p:sp>
      <p:sp>
        <p:nvSpPr>
          <p:cNvPr id="5" name="Espace réservé du pied de page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pPr rtl="0"/>
            <a:endParaRPr lang="fr-FR" noProof="0"/>
          </a:p>
        </p:txBody>
      </p:sp>
      <p:sp>
        <p:nvSpPr>
          <p:cNvPr id="6" name="Espace réservé du numéro de diapositive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pPr rtl="0"/>
            <a:fld id="{9860EDB8-5305-433F-BE41-D7A86D811DB3}" type="slidenum">
              <a:rPr lang="fr-FR" noProof="0" smtClean="0"/>
              <a:pPr/>
              <a:t>‹N°›</a:t>
            </a:fld>
            <a:endParaRPr lang="fr-FR" noProof="0"/>
          </a:p>
        </p:txBody>
      </p:sp>
      <p:cxnSp>
        <p:nvCxnSpPr>
          <p:cNvPr id="8" name="Connecteur droit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hf sldNum="0" hdr="0" ftr="0" dt="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20.svg"/><Relationship Id="rId13" Type="http://schemas.microsoft.com/office/2007/relationships/diagramDrawing" Target="../diagrams/drawing10.xml"/><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diagramColors" Target="../diagrams/colors10.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8.svg"/><Relationship Id="rId11" Type="http://schemas.openxmlformats.org/officeDocument/2006/relationships/diagramQuickStyle" Target="../diagrams/quickStyle10.xml"/><Relationship Id="rId5" Type="http://schemas.openxmlformats.org/officeDocument/2006/relationships/image" Target="../media/image17.png"/><Relationship Id="rId10" Type="http://schemas.openxmlformats.org/officeDocument/2006/relationships/diagramLayout" Target="../diagrams/layout10.xml"/><Relationship Id="rId4" Type="http://schemas.openxmlformats.org/officeDocument/2006/relationships/image" Target="../media/image16.svg"/><Relationship Id="rId9" Type="http://schemas.openxmlformats.org/officeDocument/2006/relationships/diagramData" Target="../diagrams/data10.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4.xml"/><Relationship Id="rId1" Type="http://schemas.openxmlformats.org/officeDocument/2006/relationships/vmlDrawing" Target="../drawings/vmlDrawing1.vml"/><Relationship Id="rId4" Type="http://schemas.openxmlformats.org/officeDocument/2006/relationships/image" Target="../media/image27.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4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1.jpe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11.pn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838200" y="1164324"/>
            <a:ext cx="10515600" cy="2387600"/>
          </a:xfrm>
        </p:spPr>
        <p:txBody>
          <a:bodyPr rtlCol="0" anchor="ctr" anchorCtr="0">
            <a:normAutofit/>
          </a:bodyPr>
          <a:lstStyle/>
          <a:p>
            <a:pPr rtl="0"/>
            <a:r>
              <a:rPr lang="fr-FR" sz="4800" dirty="0">
                <a:solidFill>
                  <a:schemeClr val="bg1"/>
                </a:solidFill>
              </a:rPr>
              <a:t>Système d’Information et KPI</a:t>
            </a:r>
          </a:p>
        </p:txBody>
      </p:sp>
      <p:sp>
        <p:nvSpPr>
          <p:cNvPr id="3" name="Sous-titre 2"/>
          <p:cNvSpPr>
            <a:spLocks noGrp="1"/>
          </p:cNvSpPr>
          <p:nvPr>
            <p:ph type="subTitle" idx="4294967295"/>
          </p:nvPr>
        </p:nvSpPr>
        <p:spPr>
          <a:xfrm>
            <a:off x="855620" y="2933105"/>
            <a:ext cx="9582736" cy="1137793"/>
          </a:xfrm>
        </p:spPr>
        <p:txBody>
          <a:bodyPr rtlCol="0">
            <a:normAutofit/>
          </a:bodyPr>
          <a:lstStyle/>
          <a:p>
            <a:pPr marL="0" indent="0" rtl="0">
              <a:buNone/>
            </a:pPr>
            <a:r>
              <a:rPr lang="fr-FR" sz="2400" dirty="0">
                <a:solidFill>
                  <a:schemeClr val="bg1"/>
                </a:solidFill>
                <a:latin typeface="+mj-lt"/>
              </a:rPr>
              <a:t>J1 Matin</a:t>
            </a: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96A67AC-0694-4FF3-9A83-445CA15B8876}"/>
              </a:ext>
            </a:extLst>
          </p:cNvPr>
          <p:cNvSpPr>
            <a:spLocks noGrp="1"/>
          </p:cNvSpPr>
          <p:nvPr>
            <p:ph type="title"/>
          </p:nvPr>
        </p:nvSpPr>
        <p:spPr>
          <a:xfrm>
            <a:off x="1540366" y="478740"/>
            <a:ext cx="8048838" cy="640080"/>
          </a:xfrm>
        </p:spPr>
        <p:txBody>
          <a:bodyPr>
            <a:normAutofit fontScale="90000"/>
          </a:bodyPr>
          <a:lstStyle/>
          <a:p>
            <a:r>
              <a:rPr lang="fr-FR" dirty="0"/>
              <a:t>Introduction</a:t>
            </a:r>
            <a:br>
              <a:rPr lang="fr-FR" dirty="0"/>
            </a:br>
            <a:r>
              <a:rPr lang="fr-FR" dirty="0"/>
              <a:t>Système d’information et système informatique</a:t>
            </a:r>
          </a:p>
        </p:txBody>
      </p:sp>
      <p:sp>
        <p:nvSpPr>
          <p:cNvPr id="3" name="Espace réservé du contenu 2">
            <a:extLst>
              <a:ext uri="{FF2B5EF4-FFF2-40B4-BE49-F238E27FC236}">
                <a16:creationId xmlns:a16="http://schemas.microsoft.com/office/drawing/2014/main" id="{ECC99C7F-6A46-43C9-B4FA-54445BE060B9}"/>
              </a:ext>
            </a:extLst>
          </p:cNvPr>
          <p:cNvSpPr>
            <a:spLocks noGrp="1"/>
          </p:cNvSpPr>
          <p:nvPr>
            <p:ph sz="quarter" idx="10"/>
          </p:nvPr>
        </p:nvSpPr>
        <p:spPr>
          <a:xfrm>
            <a:off x="539495" y="1435608"/>
            <a:ext cx="11004037" cy="3977640"/>
          </a:xfrm>
        </p:spPr>
        <p:txBody>
          <a:bodyPr/>
          <a:lstStyle/>
          <a:p>
            <a:r>
              <a:rPr lang="fr-FR" sz="1600" dirty="0"/>
              <a:t>L’information dans une entreprise peut etre différente de l’informatique</a:t>
            </a:r>
          </a:p>
          <a:p>
            <a:pPr marL="514350" lvl="1" indent="-285750"/>
            <a:r>
              <a:rPr lang="fr-FR" sz="1600" dirty="0"/>
              <a:t>par exemple, dans une PME, la gestion des téléphone portable est gérée par l’équipe du DAF</a:t>
            </a:r>
          </a:p>
          <a:p>
            <a:r>
              <a:rPr lang="fr-FR" sz="1600" dirty="0"/>
              <a:t>Plus l’entreprise est grande, plus ces sujets sont gérés via un outil informatique, un logiciel spécifique et est donc géré par l’informatique</a:t>
            </a:r>
          </a:p>
          <a:p>
            <a:pPr marL="514350" lvl="1" indent="-285750"/>
            <a:r>
              <a:rPr lang="fr-FR" sz="1600" dirty="0"/>
              <a:t> la limite est Excel. Si le tableau est utilisé, il y a souvent différence entre Information et informatique.</a:t>
            </a:r>
          </a:p>
          <a:p>
            <a:r>
              <a:rPr lang="fr-FR" sz="1600" dirty="0"/>
              <a:t>Dans les autres cas, il y a fusion entre gestion de l’informatique et gestion de l’information, car toute l’information est gérée par une informatique spécifique</a:t>
            </a:r>
            <a:r>
              <a:rPr lang="fr-FR" dirty="0"/>
              <a:t>.</a:t>
            </a:r>
          </a:p>
        </p:txBody>
      </p:sp>
      <p:sp>
        <p:nvSpPr>
          <p:cNvPr id="5" name="Ellipse 4">
            <a:extLst>
              <a:ext uri="{FF2B5EF4-FFF2-40B4-BE49-F238E27FC236}">
                <a16:creationId xmlns:a16="http://schemas.microsoft.com/office/drawing/2014/main" id="{BB398428-0154-4376-B4B1-183F3ECE3F65}"/>
              </a:ext>
            </a:extLst>
          </p:cNvPr>
          <p:cNvSpPr/>
          <p:nvPr/>
        </p:nvSpPr>
        <p:spPr>
          <a:xfrm>
            <a:off x="580284" y="372052"/>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3</a:t>
            </a:r>
          </a:p>
        </p:txBody>
      </p:sp>
    </p:spTree>
    <p:extLst>
      <p:ext uri="{BB962C8B-B14F-4D97-AF65-F5344CB8AC3E}">
        <p14:creationId xmlns:p14="http://schemas.microsoft.com/office/powerpoint/2010/main" val="1029795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A155D91-7AD1-4792-B2FC-04DF67E5C4B7}"/>
              </a:ext>
            </a:extLst>
          </p:cNvPr>
          <p:cNvSpPr>
            <a:spLocks noGrp="1"/>
          </p:cNvSpPr>
          <p:nvPr>
            <p:ph type="title"/>
          </p:nvPr>
        </p:nvSpPr>
        <p:spPr>
          <a:xfrm>
            <a:off x="1939264" y="448056"/>
            <a:ext cx="7714100" cy="640080"/>
          </a:xfrm>
        </p:spPr>
        <p:txBody>
          <a:bodyPr>
            <a:normAutofit fontScale="90000"/>
          </a:bodyPr>
          <a:lstStyle/>
          <a:p>
            <a:r>
              <a:rPr lang="fr-FR" dirty="0"/>
              <a:t>Introduction</a:t>
            </a:r>
            <a:br>
              <a:rPr lang="fr-FR" dirty="0"/>
            </a:br>
            <a:r>
              <a:rPr lang="fr-FR" dirty="0"/>
              <a:t>Les changements entrainés par les N T I C ?</a:t>
            </a:r>
          </a:p>
        </p:txBody>
      </p:sp>
      <p:sp>
        <p:nvSpPr>
          <p:cNvPr id="3" name="Espace réservé du contenu 2">
            <a:extLst>
              <a:ext uri="{FF2B5EF4-FFF2-40B4-BE49-F238E27FC236}">
                <a16:creationId xmlns:a16="http://schemas.microsoft.com/office/drawing/2014/main" id="{F64CEE88-D60D-442B-9C7D-859BAFD8D1C9}"/>
              </a:ext>
            </a:extLst>
          </p:cNvPr>
          <p:cNvSpPr>
            <a:spLocks noGrp="1"/>
          </p:cNvSpPr>
          <p:nvPr>
            <p:ph sz="quarter" idx="10"/>
          </p:nvPr>
        </p:nvSpPr>
        <p:spPr>
          <a:xfrm>
            <a:off x="539496" y="1435608"/>
            <a:ext cx="11108364" cy="3977640"/>
          </a:xfrm>
        </p:spPr>
        <p:txBody>
          <a:bodyPr/>
          <a:lstStyle/>
          <a:p>
            <a:r>
              <a:rPr lang="fr-FR" dirty="0"/>
              <a:t>N T I C = Nouvelles Technologies de l’Informations et des Communications</a:t>
            </a:r>
          </a:p>
          <a:p>
            <a:r>
              <a:rPr lang="fr-FR" dirty="0"/>
              <a:t>Par exemple, arrivées des téléphones mobiles, des Tablettes, des technologies de l’IA</a:t>
            </a:r>
          </a:p>
        </p:txBody>
      </p:sp>
      <p:pic>
        <p:nvPicPr>
          <p:cNvPr id="4" name="Image 3">
            <a:extLst>
              <a:ext uri="{FF2B5EF4-FFF2-40B4-BE49-F238E27FC236}">
                <a16:creationId xmlns:a16="http://schemas.microsoft.com/office/drawing/2014/main" id="{B7F36037-E183-4E73-B6AC-B48D03831829}"/>
              </a:ext>
            </a:extLst>
          </p:cNvPr>
          <p:cNvPicPr>
            <a:picLocks noChangeAspect="1"/>
          </p:cNvPicPr>
          <p:nvPr/>
        </p:nvPicPr>
        <p:blipFill>
          <a:blip r:embed="rId2"/>
          <a:stretch>
            <a:fillRect/>
          </a:stretch>
        </p:blipFill>
        <p:spPr>
          <a:xfrm>
            <a:off x="1201844" y="2721497"/>
            <a:ext cx="5210175" cy="3305175"/>
          </a:xfrm>
          <a:prstGeom prst="rect">
            <a:avLst/>
          </a:prstGeom>
        </p:spPr>
      </p:pic>
      <p:sp>
        <p:nvSpPr>
          <p:cNvPr id="6" name="Ellipse 5">
            <a:extLst>
              <a:ext uri="{FF2B5EF4-FFF2-40B4-BE49-F238E27FC236}">
                <a16:creationId xmlns:a16="http://schemas.microsoft.com/office/drawing/2014/main" id="{7BBA48A3-DA80-47A3-9908-D2BD0D8F99C9}"/>
              </a:ext>
            </a:extLst>
          </p:cNvPr>
          <p:cNvSpPr/>
          <p:nvPr/>
        </p:nvSpPr>
        <p:spPr>
          <a:xfrm>
            <a:off x="580284" y="372052"/>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4</a:t>
            </a:r>
          </a:p>
        </p:txBody>
      </p:sp>
    </p:spTree>
    <p:extLst>
      <p:ext uri="{BB962C8B-B14F-4D97-AF65-F5344CB8AC3E}">
        <p14:creationId xmlns:p14="http://schemas.microsoft.com/office/powerpoint/2010/main" val="23651157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328C4E-D4CD-46E3-930C-0BD8BCDF910A}"/>
              </a:ext>
            </a:extLst>
          </p:cNvPr>
          <p:cNvSpPr>
            <a:spLocks noGrp="1"/>
          </p:cNvSpPr>
          <p:nvPr>
            <p:ph type="title"/>
          </p:nvPr>
        </p:nvSpPr>
        <p:spPr>
          <a:xfrm>
            <a:off x="1595597" y="466466"/>
            <a:ext cx="7656077" cy="640080"/>
          </a:xfrm>
        </p:spPr>
        <p:txBody>
          <a:bodyPr/>
          <a:lstStyle/>
          <a:p>
            <a:r>
              <a:rPr lang="fr-FR" dirty="0"/>
              <a:t>Les composants d’un SI en entreprise</a:t>
            </a:r>
          </a:p>
        </p:txBody>
      </p:sp>
      <p:grpSp>
        <p:nvGrpSpPr>
          <p:cNvPr id="4" name="Groupe 3">
            <a:extLst>
              <a:ext uri="{FF2B5EF4-FFF2-40B4-BE49-F238E27FC236}">
                <a16:creationId xmlns:a16="http://schemas.microsoft.com/office/drawing/2014/main" id="{97933DAF-0701-4742-AAC3-4F5394BE2A32}"/>
              </a:ext>
            </a:extLst>
          </p:cNvPr>
          <p:cNvGrpSpPr/>
          <p:nvPr/>
        </p:nvGrpSpPr>
        <p:grpSpPr>
          <a:xfrm>
            <a:off x="838148" y="1781350"/>
            <a:ext cx="3844316" cy="3568258"/>
            <a:chOff x="850422" y="2695750"/>
            <a:chExt cx="1691227" cy="1955570"/>
          </a:xfrm>
        </p:grpSpPr>
        <p:graphicFrame>
          <p:nvGraphicFramePr>
            <p:cNvPr id="5" name="Diagramme 4">
              <a:extLst>
                <a:ext uri="{FF2B5EF4-FFF2-40B4-BE49-F238E27FC236}">
                  <a16:creationId xmlns:a16="http://schemas.microsoft.com/office/drawing/2014/main" id="{FFB15053-4520-4487-9845-ADDF8042F115}"/>
                </a:ext>
              </a:extLst>
            </p:cNvPr>
            <p:cNvGraphicFramePr/>
            <p:nvPr>
              <p:extLst>
                <p:ext uri="{D42A27DB-BD31-4B8C-83A1-F6EECF244321}">
                  <p14:modId xmlns:p14="http://schemas.microsoft.com/office/powerpoint/2010/main" val="1386505870"/>
                </p:ext>
              </p:extLst>
            </p:nvPr>
          </p:nvGraphicFramePr>
          <p:xfrm>
            <a:off x="850422" y="2695750"/>
            <a:ext cx="1691227" cy="19555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ZoneTexte 5">
              <a:extLst>
                <a:ext uri="{FF2B5EF4-FFF2-40B4-BE49-F238E27FC236}">
                  <a16:creationId xmlns:a16="http://schemas.microsoft.com/office/drawing/2014/main" id="{8EC63ED7-8632-472B-8D1E-39F7588A03FE}"/>
                </a:ext>
              </a:extLst>
            </p:cNvPr>
            <p:cNvSpPr txBox="1"/>
            <p:nvPr/>
          </p:nvSpPr>
          <p:spPr>
            <a:xfrm>
              <a:off x="921877" y="4408930"/>
              <a:ext cx="366850" cy="185543"/>
            </a:xfrm>
            <a:prstGeom prst="rect">
              <a:avLst/>
            </a:prstGeom>
            <a:noFill/>
          </p:spPr>
          <p:txBody>
            <a:bodyPr wrap="none" rtlCol="0">
              <a:spAutoFit/>
            </a:bodyPr>
            <a:lstStyle/>
            <a:p>
              <a:r>
                <a:rPr lang="fr-FR" sz="1600" dirty="0">
                  <a:solidFill>
                    <a:schemeClr val="bg1"/>
                  </a:solidFill>
                </a:rPr>
                <a:t>Budget</a:t>
              </a:r>
            </a:p>
          </p:txBody>
        </p:sp>
      </p:grpSp>
      <p:sp>
        <p:nvSpPr>
          <p:cNvPr id="7" name="ZoneTexte 6">
            <a:extLst>
              <a:ext uri="{FF2B5EF4-FFF2-40B4-BE49-F238E27FC236}">
                <a16:creationId xmlns:a16="http://schemas.microsoft.com/office/drawing/2014/main" id="{10F667FB-FC87-41A4-AA84-C7DD8D185CD5}"/>
              </a:ext>
            </a:extLst>
          </p:cNvPr>
          <p:cNvSpPr txBox="1"/>
          <p:nvPr/>
        </p:nvSpPr>
        <p:spPr>
          <a:xfrm>
            <a:off x="5265471" y="1926991"/>
            <a:ext cx="6707646" cy="4247317"/>
          </a:xfrm>
          <a:prstGeom prst="rect">
            <a:avLst/>
          </a:prstGeom>
          <a:noFill/>
        </p:spPr>
        <p:txBody>
          <a:bodyPr wrap="square" rtlCol="0">
            <a:spAutoFit/>
          </a:bodyPr>
          <a:lstStyle/>
          <a:p>
            <a:r>
              <a:rPr lang="fr-FR" dirty="0"/>
              <a:t>Homme :</a:t>
            </a:r>
          </a:p>
          <a:p>
            <a:pPr marL="285750" indent="-285750">
              <a:buFont typeface="Wingdings" panose="05000000000000000000" pitchFamily="2" charset="2"/>
              <a:buChar char="ü"/>
            </a:pPr>
            <a:r>
              <a:rPr lang="fr-FR" dirty="0"/>
              <a:t>Les équipes de développement,</a:t>
            </a:r>
          </a:p>
          <a:p>
            <a:pPr marL="285750" indent="-285750">
              <a:buFont typeface="Wingdings" panose="05000000000000000000" pitchFamily="2" charset="2"/>
              <a:buChar char="ü"/>
            </a:pPr>
            <a:r>
              <a:rPr lang="fr-FR" dirty="0"/>
              <a:t>Les équipes de production (exploitants, le support utilisateur, help desk,..)</a:t>
            </a:r>
          </a:p>
          <a:p>
            <a:pPr marL="285750" indent="-285750">
              <a:buFont typeface="Wingdings" panose="05000000000000000000" pitchFamily="2" charset="2"/>
              <a:buChar char="ü"/>
            </a:pPr>
            <a:r>
              <a:rPr lang="fr-FR" dirty="0"/>
              <a:t>Les équipes de support (Qualité, experts, …)</a:t>
            </a:r>
          </a:p>
          <a:p>
            <a:pPr marL="285750" indent="-285750">
              <a:buFont typeface="Wingdings" panose="05000000000000000000" pitchFamily="2" charset="2"/>
              <a:buChar char="ü"/>
            </a:pPr>
            <a:endParaRPr lang="fr-FR" dirty="0"/>
          </a:p>
          <a:p>
            <a:pPr marL="285750" indent="-285750">
              <a:buFont typeface="Wingdings" panose="05000000000000000000" pitchFamily="2" charset="2"/>
              <a:buChar char="ü"/>
            </a:pPr>
            <a:endParaRPr lang="fr-FR" dirty="0"/>
          </a:p>
          <a:p>
            <a:r>
              <a:rPr lang="fr-FR" dirty="0"/>
              <a:t>Outillage :</a:t>
            </a:r>
          </a:p>
          <a:p>
            <a:pPr marL="342900" indent="-342900">
              <a:buFont typeface="Wingdings" panose="05000000000000000000" pitchFamily="2" charset="2"/>
              <a:buChar char="ü"/>
            </a:pPr>
            <a:r>
              <a:rPr lang="fr-FR" dirty="0"/>
              <a:t>Progiciels utilisés pour toutes les fonctions du SI</a:t>
            </a:r>
          </a:p>
          <a:p>
            <a:pPr marL="342900" indent="-342900">
              <a:buFont typeface="Wingdings" panose="05000000000000000000" pitchFamily="2" charset="2"/>
              <a:buChar char="ü"/>
            </a:pPr>
            <a:r>
              <a:rPr lang="fr-FR" dirty="0"/>
              <a:t>Matériels (Réseau, serveurs, PC, imprimantes, …)</a:t>
            </a:r>
          </a:p>
          <a:p>
            <a:pPr marL="342900" indent="-342900">
              <a:buFont typeface="Wingdings" panose="05000000000000000000" pitchFamily="2" charset="2"/>
              <a:buChar char="ü"/>
            </a:pPr>
            <a:endParaRPr lang="fr-FR" dirty="0"/>
          </a:p>
          <a:p>
            <a:r>
              <a:rPr lang="fr-FR" dirty="0"/>
              <a:t>Processus</a:t>
            </a:r>
          </a:p>
          <a:p>
            <a:pPr marL="342900" indent="-342900">
              <a:buFont typeface="Wingdings" panose="05000000000000000000" pitchFamily="2" charset="2"/>
              <a:buChar char="ü"/>
            </a:pPr>
            <a:r>
              <a:rPr lang="fr-FR" dirty="0"/>
              <a:t>Processus-&gt; activités (CMMI, ITIL)</a:t>
            </a:r>
            <a:br>
              <a:rPr lang="fr-FR" dirty="0"/>
            </a:br>
            <a:endParaRPr lang="fr-FR" dirty="0"/>
          </a:p>
          <a:p>
            <a:r>
              <a:rPr lang="fr-FR" dirty="0"/>
              <a:t>Avec un Budget </a:t>
            </a:r>
          </a:p>
        </p:txBody>
      </p:sp>
      <p:sp>
        <p:nvSpPr>
          <p:cNvPr id="3" name="Ellipse 2">
            <a:extLst>
              <a:ext uri="{FF2B5EF4-FFF2-40B4-BE49-F238E27FC236}">
                <a16:creationId xmlns:a16="http://schemas.microsoft.com/office/drawing/2014/main" id="{BE1AA8AD-61E7-4B75-9C2B-F36AAF7AF3F1}"/>
              </a:ext>
            </a:extLst>
          </p:cNvPr>
          <p:cNvSpPr/>
          <p:nvPr/>
        </p:nvSpPr>
        <p:spPr>
          <a:xfrm>
            <a:off x="580284" y="372052"/>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4</a:t>
            </a:r>
          </a:p>
        </p:txBody>
      </p:sp>
    </p:spTree>
    <p:extLst>
      <p:ext uri="{BB962C8B-B14F-4D97-AF65-F5344CB8AC3E}">
        <p14:creationId xmlns:p14="http://schemas.microsoft.com/office/powerpoint/2010/main" val="1702032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9924451-9D3C-453A-B1E1-12D1B4547081}"/>
              </a:ext>
            </a:extLst>
          </p:cNvPr>
          <p:cNvSpPr>
            <a:spLocks noGrp="1"/>
          </p:cNvSpPr>
          <p:nvPr>
            <p:ph type="title"/>
          </p:nvPr>
        </p:nvSpPr>
        <p:spPr>
          <a:xfrm>
            <a:off x="2368418" y="472604"/>
            <a:ext cx="6877119" cy="640080"/>
          </a:xfrm>
        </p:spPr>
        <p:txBody>
          <a:bodyPr>
            <a:normAutofit fontScale="90000"/>
          </a:bodyPr>
          <a:lstStyle/>
          <a:p>
            <a:r>
              <a:rPr lang="fr-FR" dirty="0"/>
              <a:t>Introduction - Le rôle de l’informaticiens</a:t>
            </a:r>
            <a:br>
              <a:rPr lang="fr-FR" dirty="0"/>
            </a:br>
            <a:r>
              <a:rPr lang="fr-FR" dirty="0"/>
              <a:t>Les métiers de la DSI</a:t>
            </a:r>
            <a:br>
              <a:rPr lang="fr-FR" dirty="0"/>
            </a:br>
            <a:r>
              <a:rPr lang="fr-FR" sz="1600" dirty="0"/>
              <a:t>(Extrait Les Métiers de la DSI – Cigref )</a:t>
            </a:r>
          </a:p>
        </p:txBody>
      </p:sp>
      <p:pic>
        <p:nvPicPr>
          <p:cNvPr id="7" name="Image 6">
            <a:extLst>
              <a:ext uri="{FF2B5EF4-FFF2-40B4-BE49-F238E27FC236}">
                <a16:creationId xmlns:a16="http://schemas.microsoft.com/office/drawing/2014/main" id="{76250A9F-4C38-4DE5-9F12-FD9B474AD4A5}"/>
              </a:ext>
            </a:extLst>
          </p:cNvPr>
          <p:cNvPicPr>
            <a:picLocks noChangeAspect="1"/>
          </p:cNvPicPr>
          <p:nvPr/>
        </p:nvPicPr>
        <p:blipFill>
          <a:blip r:embed="rId2"/>
          <a:stretch>
            <a:fillRect/>
          </a:stretch>
        </p:blipFill>
        <p:spPr>
          <a:xfrm>
            <a:off x="1530626" y="1214061"/>
            <a:ext cx="8682428" cy="5785605"/>
          </a:xfrm>
          <a:prstGeom prst="rect">
            <a:avLst/>
          </a:prstGeom>
        </p:spPr>
      </p:pic>
      <p:sp>
        <p:nvSpPr>
          <p:cNvPr id="3" name="Ellipse 2">
            <a:extLst>
              <a:ext uri="{FF2B5EF4-FFF2-40B4-BE49-F238E27FC236}">
                <a16:creationId xmlns:a16="http://schemas.microsoft.com/office/drawing/2014/main" id="{406A3252-69C0-4905-8DE9-29FAAE3D3A22}"/>
              </a:ext>
            </a:extLst>
          </p:cNvPr>
          <p:cNvSpPr/>
          <p:nvPr/>
        </p:nvSpPr>
        <p:spPr>
          <a:xfrm>
            <a:off x="580284" y="372052"/>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5</a:t>
            </a:r>
          </a:p>
        </p:txBody>
      </p:sp>
    </p:spTree>
    <p:extLst>
      <p:ext uri="{BB962C8B-B14F-4D97-AF65-F5344CB8AC3E}">
        <p14:creationId xmlns:p14="http://schemas.microsoft.com/office/powerpoint/2010/main" val="32490992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02CC1AC-E1E0-45B9-967B-42126EDFDE5F}"/>
              </a:ext>
            </a:extLst>
          </p:cNvPr>
          <p:cNvSpPr>
            <a:spLocks noGrp="1"/>
          </p:cNvSpPr>
          <p:nvPr>
            <p:ph type="title"/>
          </p:nvPr>
        </p:nvSpPr>
        <p:spPr>
          <a:xfrm>
            <a:off x="1890169" y="448056"/>
            <a:ext cx="7302926" cy="640080"/>
          </a:xfrm>
        </p:spPr>
        <p:txBody>
          <a:bodyPr>
            <a:normAutofit fontScale="90000"/>
          </a:bodyPr>
          <a:lstStyle/>
          <a:p>
            <a:r>
              <a:rPr lang="fr-FR" dirty="0"/>
              <a:t>Le management du SI / Les activités d’une DSI</a:t>
            </a:r>
            <a:br>
              <a:rPr lang="fr-FR" dirty="0"/>
            </a:br>
            <a:r>
              <a:rPr lang="fr-FR" sz="1600" dirty="0"/>
              <a:t>(Extrait Les référentiel du SI de l’entreprise – Cigref )</a:t>
            </a:r>
            <a:endParaRPr lang="fr-FR" dirty="0"/>
          </a:p>
        </p:txBody>
      </p:sp>
      <p:pic>
        <p:nvPicPr>
          <p:cNvPr id="9" name="Image 8">
            <a:extLst>
              <a:ext uri="{FF2B5EF4-FFF2-40B4-BE49-F238E27FC236}">
                <a16:creationId xmlns:a16="http://schemas.microsoft.com/office/drawing/2014/main" id="{73DFFD5B-F473-41AF-8164-F6CC66694ADD}"/>
              </a:ext>
            </a:extLst>
          </p:cNvPr>
          <p:cNvPicPr>
            <a:picLocks noChangeAspect="1"/>
          </p:cNvPicPr>
          <p:nvPr/>
        </p:nvPicPr>
        <p:blipFill>
          <a:blip r:embed="rId2"/>
          <a:stretch>
            <a:fillRect/>
          </a:stretch>
        </p:blipFill>
        <p:spPr>
          <a:xfrm>
            <a:off x="2624027" y="1246787"/>
            <a:ext cx="6943946" cy="5395428"/>
          </a:xfrm>
          <a:prstGeom prst="rect">
            <a:avLst/>
          </a:prstGeom>
        </p:spPr>
      </p:pic>
      <p:sp>
        <p:nvSpPr>
          <p:cNvPr id="3" name="Ellipse 2">
            <a:extLst>
              <a:ext uri="{FF2B5EF4-FFF2-40B4-BE49-F238E27FC236}">
                <a16:creationId xmlns:a16="http://schemas.microsoft.com/office/drawing/2014/main" id="{B8E7D941-10E3-4DD9-9397-6AA881596BDC}"/>
              </a:ext>
            </a:extLst>
          </p:cNvPr>
          <p:cNvSpPr/>
          <p:nvPr/>
        </p:nvSpPr>
        <p:spPr>
          <a:xfrm>
            <a:off x="580284" y="347504"/>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Tree>
    <p:extLst>
      <p:ext uri="{BB962C8B-B14F-4D97-AF65-F5344CB8AC3E}">
        <p14:creationId xmlns:p14="http://schemas.microsoft.com/office/powerpoint/2010/main" val="3577388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981AC1D-1AF7-4F59-AFD0-EFEDC14532E5}"/>
              </a:ext>
            </a:extLst>
          </p:cNvPr>
          <p:cNvSpPr>
            <a:spLocks noGrp="1"/>
          </p:cNvSpPr>
          <p:nvPr>
            <p:ph type="title"/>
          </p:nvPr>
        </p:nvSpPr>
        <p:spPr>
          <a:xfrm>
            <a:off x="1528091" y="448056"/>
            <a:ext cx="5870235" cy="640080"/>
          </a:xfrm>
        </p:spPr>
        <p:txBody>
          <a:bodyPr>
            <a:normAutofit/>
          </a:bodyPr>
          <a:lstStyle/>
          <a:p>
            <a:r>
              <a:rPr lang="fr-FR" dirty="0"/>
              <a:t>Cartographie des activités d’une DSI</a:t>
            </a:r>
          </a:p>
        </p:txBody>
      </p:sp>
      <p:sp>
        <p:nvSpPr>
          <p:cNvPr id="4" name="Ellipse 3">
            <a:extLst>
              <a:ext uri="{FF2B5EF4-FFF2-40B4-BE49-F238E27FC236}">
                <a16:creationId xmlns:a16="http://schemas.microsoft.com/office/drawing/2014/main" id="{3EFB182B-ABE7-4AB8-9E91-96887A069E16}"/>
              </a:ext>
            </a:extLst>
          </p:cNvPr>
          <p:cNvSpPr/>
          <p:nvPr/>
        </p:nvSpPr>
        <p:spPr>
          <a:xfrm>
            <a:off x="580284" y="322956"/>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
        <p:nvSpPr>
          <p:cNvPr id="5" name="Espace réservé du pied de page 3">
            <a:extLst>
              <a:ext uri="{FF2B5EF4-FFF2-40B4-BE49-F238E27FC236}">
                <a16:creationId xmlns:a16="http://schemas.microsoft.com/office/drawing/2014/main" id="{C5AA7F7B-F122-46A6-8978-27B1991508E5}"/>
              </a:ext>
            </a:extLst>
          </p:cNvPr>
          <p:cNvSpPr txBox="1">
            <a:spLocks/>
          </p:cNvSpPr>
          <p:nvPr/>
        </p:nvSpPr>
        <p:spPr>
          <a:xfrm>
            <a:off x="574675" y="6526213"/>
            <a:ext cx="6971502" cy="269875"/>
          </a:xfrm>
          <a:prstGeom prst="rect">
            <a:avLst/>
          </a:prstGeom>
        </p:spPr>
        <p:txBody>
          <a:bodyPr vert="horz" lIns="91440" tIns="45720" rIns="91440" bIns="45720" rtlCol="0">
            <a:normAutofit fontScale="92500" lnSpcReduction="10000"/>
          </a:bodyPr>
          <a:lstStyle>
            <a:lvl1pPr marL="0" indent="0" algn="l" defTabSz="914400" rtl="0" eaLnBrk="0" latinLnBrk="0" hangingPunct="0">
              <a:lnSpc>
                <a:spcPct val="150000"/>
              </a:lnSpc>
              <a:spcBef>
                <a:spcPts val="1000"/>
              </a:spcBef>
              <a:spcAft>
                <a:spcPts val="1200"/>
              </a:spcAft>
              <a:buFontTx/>
              <a:buNone/>
              <a:defRPr lang="en-US" sz="1400" b="1" kern="1200" smtClean="0">
                <a:solidFill>
                  <a:srgbClr val="E52E81"/>
                </a:solidFill>
                <a:latin typeface="Arial" panose="020B0604020202020204" pitchFamily="34" charset="0"/>
                <a:ea typeface="+mn-ea"/>
                <a:cs typeface="Arial" panose="020B0604020202020204" pitchFamily="34" charset="0"/>
              </a:defRPr>
            </a:lvl1pPr>
            <a:lvl2pPr marL="742950" indent="-285750" algn="l" defTabSz="914400" rtl="0" eaLnBrk="0" latinLnBrk="0" hangingPunct="0">
              <a:lnSpc>
                <a:spcPct val="150000"/>
              </a:lnSpc>
              <a:spcBef>
                <a:spcPts val="1000"/>
              </a:spcBef>
              <a:spcAft>
                <a:spcPts val="1200"/>
              </a:spcAft>
              <a:buFont typeface="Arial" panose="020B0604020202020204" pitchFamily="34" charset="0"/>
              <a:buChar char="•"/>
              <a:defRPr lang="en-US" sz="1400" b="1" kern="1200" smtClean="0">
                <a:solidFill>
                  <a:srgbClr val="E52E81"/>
                </a:solidFill>
                <a:latin typeface="Arial" panose="020B0604020202020204" pitchFamily="34" charset="0"/>
                <a:ea typeface="+mn-ea"/>
                <a:cs typeface="Arial" panose="020B0604020202020204" pitchFamily="34" charset="0"/>
              </a:defRPr>
            </a:lvl2pPr>
            <a:lvl3pPr marL="1143000" indent="-228600" algn="l" defTabSz="914400" rtl="0" eaLnBrk="0" latinLnBrk="0" hangingPunct="0">
              <a:lnSpc>
                <a:spcPct val="150000"/>
              </a:lnSpc>
              <a:spcBef>
                <a:spcPts val="1000"/>
              </a:spcBef>
              <a:spcAft>
                <a:spcPts val="1200"/>
              </a:spcAft>
              <a:buFont typeface="Arial" panose="020B0604020202020204" pitchFamily="34" charset="0"/>
              <a:buChar char="•"/>
              <a:defRPr lang="en-US" sz="1400" b="1" kern="1200" smtClean="0">
                <a:solidFill>
                  <a:srgbClr val="E52E81"/>
                </a:solidFill>
                <a:latin typeface="Arial" panose="020B0604020202020204" pitchFamily="34" charset="0"/>
                <a:ea typeface="+mn-ea"/>
                <a:cs typeface="Arial" panose="020B0604020202020204" pitchFamily="34" charset="0"/>
              </a:defRPr>
            </a:lvl3pPr>
            <a:lvl4pPr marL="1600200" indent="-228600" algn="l" defTabSz="914400" rtl="0" eaLnBrk="0" latinLnBrk="0" hangingPunct="0">
              <a:lnSpc>
                <a:spcPct val="150000"/>
              </a:lnSpc>
              <a:spcBef>
                <a:spcPts val="1000"/>
              </a:spcBef>
              <a:spcAft>
                <a:spcPts val="1200"/>
              </a:spcAft>
              <a:buFont typeface="Arial" panose="020B0604020202020204" pitchFamily="34" charset="0"/>
              <a:buChar char="•"/>
              <a:defRPr lang="en-US" sz="1400" b="1" kern="1200" smtClean="0">
                <a:solidFill>
                  <a:srgbClr val="E52E81"/>
                </a:solidFill>
                <a:latin typeface="Arial" panose="020B0604020202020204" pitchFamily="34" charset="0"/>
                <a:ea typeface="+mn-ea"/>
                <a:cs typeface="Arial" panose="020B0604020202020204" pitchFamily="34" charset="0"/>
              </a:defRPr>
            </a:lvl4pPr>
            <a:lvl5pPr marL="2057400" indent="-228600" algn="l" defTabSz="914400" rtl="0" eaLnBrk="0" latinLnBrk="0" hangingPunct="0">
              <a:lnSpc>
                <a:spcPct val="150000"/>
              </a:lnSpc>
              <a:spcBef>
                <a:spcPts val="1000"/>
              </a:spcBef>
              <a:spcAft>
                <a:spcPts val="1200"/>
              </a:spcAft>
              <a:buFont typeface="Arial" panose="020B0604020202020204" pitchFamily="34" charset="0"/>
              <a:buChar char="•"/>
              <a:defRPr lang="en-US" sz="1400" b="1" kern="1200">
                <a:solidFill>
                  <a:srgbClr val="E52E81"/>
                </a:solidFill>
                <a:latin typeface="Arial" panose="020B0604020202020204" pitchFamily="34" charset="0"/>
                <a:ea typeface="+mn-ea"/>
                <a:cs typeface="Arial" panose="020B0604020202020204" pitchFamily="34" charset="0"/>
              </a:defRPr>
            </a:lvl5pPr>
            <a:lvl6pPr marL="2514600" indent="-228600" algn="l" defTabSz="914400" rtl="0" eaLnBrk="0" fontAlgn="base" latinLnBrk="0" hangingPunct="0">
              <a:lnSpc>
                <a:spcPct val="150000"/>
              </a:lnSpc>
              <a:spcBef>
                <a:spcPct val="0"/>
              </a:spcBef>
              <a:spcAft>
                <a:spcPct val="0"/>
              </a:spcAft>
              <a:buFont typeface="Arial" panose="020B0604020202020204" pitchFamily="34" charset="0"/>
              <a:buChar char="•"/>
              <a:defRPr lang="en-US" sz="1400" b="1" kern="1200" dirty="0" smtClean="0">
                <a:solidFill>
                  <a:srgbClr val="E52E81"/>
                </a:solidFill>
                <a:latin typeface="Arial" panose="020B0604020202020204" pitchFamily="34" charset="0"/>
                <a:ea typeface="+mn-ea"/>
                <a:cs typeface="Arial" panose="020B0604020202020204" pitchFamily="34" charset="0"/>
              </a:defRPr>
            </a:lvl6pPr>
            <a:lvl7pPr marL="2971800" indent="-228600" algn="l" defTabSz="914400" rtl="0" eaLnBrk="0" fontAlgn="base" latinLnBrk="0" hangingPunct="0">
              <a:lnSpc>
                <a:spcPct val="150000"/>
              </a:lnSpc>
              <a:spcBef>
                <a:spcPct val="0"/>
              </a:spcBef>
              <a:spcAft>
                <a:spcPct val="0"/>
              </a:spcAft>
              <a:buFont typeface="Arial" panose="020B0604020202020204" pitchFamily="34" charset="0"/>
              <a:buChar char="•"/>
              <a:defRPr lang="en-US" sz="1400" b="1" kern="1200" dirty="0" smtClean="0">
                <a:solidFill>
                  <a:srgbClr val="E52E81"/>
                </a:solidFill>
                <a:latin typeface="Arial" panose="020B0604020202020204" pitchFamily="34" charset="0"/>
                <a:ea typeface="+mn-ea"/>
                <a:cs typeface="Arial" panose="020B0604020202020204" pitchFamily="34" charset="0"/>
              </a:defRPr>
            </a:lvl7pPr>
            <a:lvl8pPr marL="3429000" indent="-228600" algn="l" defTabSz="914400" rtl="0" eaLnBrk="0" fontAlgn="base" latinLnBrk="0" hangingPunct="0">
              <a:lnSpc>
                <a:spcPct val="150000"/>
              </a:lnSpc>
              <a:spcBef>
                <a:spcPct val="0"/>
              </a:spcBef>
              <a:spcAft>
                <a:spcPct val="0"/>
              </a:spcAft>
              <a:buFont typeface="Arial" panose="020B0604020202020204" pitchFamily="34" charset="0"/>
              <a:buChar char="•"/>
              <a:defRPr lang="en-US" sz="1400" b="1" kern="1200" dirty="0" smtClean="0">
                <a:solidFill>
                  <a:srgbClr val="E52E81"/>
                </a:solidFill>
                <a:latin typeface="Arial" panose="020B0604020202020204" pitchFamily="34" charset="0"/>
                <a:ea typeface="+mn-ea"/>
                <a:cs typeface="Arial" panose="020B0604020202020204" pitchFamily="34" charset="0"/>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None/>
              <a:defRPr sz="1400" b="1" kern="1200">
                <a:solidFill>
                  <a:srgbClr val="E52E81"/>
                </a:solidFill>
                <a:latin typeface="Arial" panose="020B0604020202020204" pitchFamily="34" charset="0"/>
                <a:ea typeface="+mn-ea"/>
                <a:cs typeface="Arial" panose="020B0604020202020204" pitchFamily="34" charset="0"/>
              </a:defRPr>
            </a:lvl9pPr>
          </a:lstStyle>
          <a:p>
            <a:pPr eaLnBrk="1" hangingPunct="1"/>
            <a:r>
              <a:rPr lang="fr-FR" altLang="fr-FR" sz="1000">
                <a:solidFill>
                  <a:schemeClr val="tx1"/>
                </a:solidFill>
              </a:rPr>
              <a:t>Titre présentation</a:t>
            </a:r>
            <a:r>
              <a:rPr lang="fr-FR" altLang="fr-FR" sz="1000" b="0">
                <a:solidFill>
                  <a:schemeClr val="tx1"/>
                </a:solidFill>
              </a:rPr>
              <a:t> – Intervenant/réf. - </a:t>
            </a:r>
            <a:fld id="{89B948C9-7818-4360-B5E4-7C0E5AC3409D}" type="datetime4">
              <a:rPr lang="fr-FR" altLang="fr-FR" sz="1000" b="0" smtClean="0">
                <a:solidFill>
                  <a:schemeClr val="tx1"/>
                </a:solidFill>
              </a:rPr>
              <a:pPr eaLnBrk="1" hangingPunct="1"/>
              <a:t>17 novembre 2020</a:t>
            </a:fld>
            <a:r>
              <a:rPr lang="fr-FR" altLang="fr-FR" sz="1000" b="0">
                <a:solidFill>
                  <a:schemeClr val="tx1"/>
                </a:solidFill>
              </a:rPr>
              <a:t> - p.</a:t>
            </a:r>
            <a:fld id="{CB90D8AB-6207-470D-9298-CBF68548352D}" type="slidenum">
              <a:rPr lang="fr-FR" altLang="fr-FR" sz="1000" b="0" smtClean="0">
                <a:solidFill>
                  <a:schemeClr val="tx1"/>
                </a:solidFill>
              </a:rPr>
              <a:pPr eaLnBrk="1" hangingPunct="1"/>
              <a:t>15</a:t>
            </a:fld>
            <a:endParaRPr lang="fr-FR" altLang="fr-FR" sz="1000" b="0">
              <a:solidFill>
                <a:schemeClr val="tx1"/>
              </a:solidFill>
            </a:endParaRPr>
          </a:p>
        </p:txBody>
      </p:sp>
      <p:grpSp>
        <p:nvGrpSpPr>
          <p:cNvPr id="6" name="Group 100">
            <a:extLst>
              <a:ext uri="{FF2B5EF4-FFF2-40B4-BE49-F238E27FC236}">
                <a16:creationId xmlns:a16="http://schemas.microsoft.com/office/drawing/2014/main" id="{A0B0B1ED-2971-4C4C-90CD-9E715298D996}"/>
              </a:ext>
            </a:extLst>
          </p:cNvPr>
          <p:cNvGrpSpPr>
            <a:grpSpLocks/>
          </p:cNvGrpSpPr>
          <p:nvPr/>
        </p:nvGrpSpPr>
        <p:grpSpPr bwMode="auto">
          <a:xfrm>
            <a:off x="991974" y="1179227"/>
            <a:ext cx="10330629" cy="5559425"/>
            <a:chOff x="90" y="482"/>
            <a:chExt cx="5711" cy="3502"/>
          </a:xfrm>
        </p:grpSpPr>
        <p:sp>
          <p:nvSpPr>
            <p:cNvPr id="7" name="AutoShape 84">
              <a:extLst>
                <a:ext uri="{FF2B5EF4-FFF2-40B4-BE49-F238E27FC236}">
                  <a16:creationId xmlns:a16="http://schemas.microsoft.com/office/drawing/2014/main" id="{8E696225-ECC8-4705-8C51-3492BBD96867}"/>
                </a:ext>
              </a:extLst>
            </p:cNvPr>
            <p:cNvSpPr>
              <a:spLocks noChangeArrowheads="1"/>
            </p:cNvSpPr>
            <p:nvPr/>
          </p:nvSpPr>
          <p:spPr bwMode="auto">
            <a:xfrm>
              <a:off x="90" y="482"/>
              <a:ext cx="5670" cy="3502"/>
            </a:xfrm>
            <a:prstGeom prst="roundRect">
              <a:avLst>
                <a:gd name="adj" fmla="val 4287"/>
              </a:avLst>
            </a:prstGeom>
            <a:solidFill>
              <a:srgbClr val="FFCE7B"/>
            </a:solidFill>
            <a:ln w="28575">
              <a:solidFill>
                <a:schemeClr val="accent2"/>
              </a:solidFill>
              <a:round/>
              <a:headEnd/>
              <a:tailEnd/>
            </a:ln>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sz="1100" b="0">
                <a:solidFill>
                  <a:schemeClr val="accent1"/>
                </a:solidFill>
              </a:endParaRPr>
            </a:p>
          </p:txBody>
        </p:sp>
        <p:sp>
          <p:nvSpPr>
            <p:cNvPr id="8" name="Rectangle 96">
              <a:extLst>
                <a:ext uri="{FF2B5EF4-FFF2-40B4-BE49-F238E27FC236}">
                  <a16:creationId xmlns:a16="http://schemas.microsoft.com/office/drawing/2014/main" id="{C91A2EAB-692D-4971-9D46-3319F580C295}"/>
                </a:ext>
              </a:extLst>
            </p:cNvPr>
            <p:cNvSpPr>
              <a:spLocks noChangeArrowheads="1"/>
            </p:cNvSpPr>
            <p:nvPr/>
          </p:nvSpPr>
          <p:spPr bwMode="auto">
            <a:xfrm>
              <a:off x="4524" y="1848"/>
              <a:ext cx="1206" cy="539"/>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 name="Rectangle 95">
              <a:extLst>
                <a:ext uri="{FF2B5EF4-FFF2-40B4-BE49-F238E27FC236}">
                  <a16:creationId xmlns:a16="http://schemas.microsoft.com/office/drawing/2014/main" id="{722719C6-05D1-47FB-8BC8-82A97FF1D108}"/>
                </a:ext>
              </a:extLst>
            </p:cNvPr>
            <p:cNvSpPr>
              <a:spLocks noChangeArrowheads="1"/>
            </p:cNvSpPr>
            <p:nvPr/>
          </p:nvSpPr>
          <p:spPr bwMode="auto">
            <a:xfrm>
              <a:off x="4524" y="1848"/>
              <a:ext cx="599" cy="1759"/>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10" name="Rectangle 9">
              <a:extLst>
                <a:ext uri="{FF2B5EF4-FFF2-40B4-BE49-F238E27FC236}">
                  <a16:creationId xmlns:a16="http://schemas.microsoft.com/office/drawing/2014/main" id="{47B6CEFE-A7E2-4567-A7C7-1A38AC92B7E3}"/>
                </a:ext>
              </a:extLst>
            </p:cNvPr>
            <p:cNvSpPr>
              <a:spLocks noChangeArrowheads="1"/>
            </p:cNvSpPr>
            <p:nvPr/>
          </p:nvSpPr>
          <p:spPr bwMode="auto">
            <a:xfrm>
              <a:off x="3295" y="530"/>
              <a:ext cx="1898" cy="908"/>
            </a:xfrm>
            <a:prstGeom prst="rect">
              <a:avLst/>
            </a:prstGeom>
            <a:solidFill>
              <a:srgbClr val="5F9E4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11" name="Rectangle 10">
              <a:extLst>
                <a:ext uri="{FF2B5EF4-FFF2-40B4-BE49-F238E27FC236}">
                  <a16:creationId xmlns:a16="http://schemas.microsoft.com/office/drawing/2014/main" id="{D61280CD-F2E2-48DD-B686-2CCD40604CAF}"/>
                </a:ext>
              </a:extLst>
            </p:cNvPr>
            <p:cNvSpPr>
              <a:spLocks noChangeArrowheads="1"/>
            </p:cNvSpPr>
            <p:nvPr/>
          </p:nvSpPr>
          <p:spPr bwMode="auto">
            <a:xfrm>
              <a:off x="113" y="530"/>
              <a:ext cx="2963" cy="911"/>
            </a:xfrm>
            <a:prstGeom prst="rect">
              <a:avLst/>
            </a:prstGeom>
            <a:solidFill>
              <a:srgbClr val="5F9E4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12" name="Rectangle 11">
              <a:extLst>
                <a:ext uri="{FF2B5EF4-FFF2-40B4-BE49-F238E27FC236}">
                  <a16:creationId xmlns:a16="http://schemas.microsoft.com/office/drawing/2014/main" id="{B615A9AE-4073-4945-90DE-EE145E77E22E}"/>
                </a:ext>
              </a:extLst>
            </p:cNvPr>
            <p:cNvSpPr>
              <a:spLocks noChangeArrowheads="1"/>
            </p:cNvSpPr>
            <p:nvPr/>
          </p:nvSpPr>
          <p:spPr bwMode="auto">
            <a:xfrm>
              <a:off x="725" y="712"/>
              <a:ext cx="545"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Stratégie</a:t>
              </a:r>
            </a:p>
            <a:p>
              <a:pPr eaLnBrk="1" hangingPunct="1"/>
              <a:r>
                <a:rPr lang="fr-FR" altLang="fr-FR" sz="1100" b="0">
                  <a:solidFill>
                    <a:schemeClr val="bg1"/>
                  </a:solidFill>
                </a:rPr>
                <a:t>IT</a:t>
              </a:r>
            </a:p>
          </p:txBody>
        </p:sp>
        <p:sp>
          <p:nvSpPr>
            <p:cNvPr id="13" name="Rectangle 12">
              <a:extLst>
                <a:ext uri="{FF2B5EF4-FFF2-40B4-BE49-F238E27FC236}">
                  <a16:creationId xmlns:a16="http://schemas.microsoft.com/office/drawing/2014/main" id="{7FD79AD0-461F-4ADE-A0B4-76F39E5062B0}"/>
                </a:ext>
              </a:extLst>
            </p:cNvPr>
            <p:cNvSpPr>
              <a:spLocks noChangeArrowheads="1"/>
            </p:cNvSpPr>
            <p:nvPr/>
          </p:nvSpPr>
          <p:spPr bwMode="auto">
            <a:xfrm>
              <a:off x="136" y="1087"/>
              <a:ext cx="545"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Relation</a:t>
              </a:r>
              <a:br>
                <a:rPr lang="fr-FR" altLang="fr-FR" sz="1100" b="0">
                  <a:solidFill>
                    <a:schemeClr val="bg1"/>
                  </a:solidFill>
                </a:rPr>
              </a:br>
              <a:r>
                <a:rPr lang="fr-FR" altLang="fr-FR" sz="1100" b="0">
                  <a:solidFill>
                    <a:schemeClr val="bg1"/>
                  </a:solidFill>
                </a:rPr>
                <a:t>MOA</a:t>
              </a:r>
            </a:p>
          </p:txBody>
        </p:sp>
        <p:sp>
          <p:nvSpPr>
            <p:cNvPr id="14" name="Rectangle 13">
              <a:extLst>
                <a:ext uri="{FF2B5EF4-FFF2-40B4-BE49-F238E27FC236}">
                  <a16:creationId xmlns:a16="http://schemas.microsoft.com/office/drawing/2014/main" id="{2CC6D2E6-01AD-458C-BF31-65A318F0AFCC}"/>
                </a:ext>
              </a:extLst>
            </p:cNvPr>
            <p:cNvSpPr>
              <a:spLocks noChangeArrowheads="1"/>
            </p:cNvSpPr>
            <p:nvPr/>
          </p:nvSpPr>
          <p:spPr bwMode="auto">
            <a:xfrm>
              <a:off x="725" y="1087"/>
              <a:ext cx="545"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Relation</a:t>
              </a:r>
              <a:br>
                <a:rPr lang="fr-FR" altLang="fr-FR" sz="1100" b="0">
                  <a:solidFill>
                    <a:schemeClr val="bg1"/>
                  </a:solidFill>
                </a:rPr>
              </a:br>
              <a:r>
                <a:rPr lang="fr-FR" altLang="fr-FR" sz="1100" b="0">
                  <a:solidFill>
                    <a:schemeClr val="bg1"/>
                  </a:solidFill>
                </a:rPr>
                <a:t>Fournisseur</a:t>
              </a:r>
            </a:p>
          </p:txBody>
        </p:sp>
        <p:sp>
          <p:nvSpPr>
            <p:cNvPr id="15" name="Rectangle 14">
              <a:extLst>
                <a:ext uri="{FF2B5EF4-FFF2-40B4-BE49-F238E27FC236}">
                  <a16:creationId xmlns:a16="http://schemas.microsoft.com/office/drawing/2014/main" id="{37E06622-C044-4C1F-BABA-67CBC247025D}"/>
                </a:ext>
              </a:extLst>
            </p:cNvPr>
            <p:cNvSpPr>
              <a:spLocks noChangeArrowheads="1"/>
            </p:cNvSpPr>
            <p:nvPr/>
          </p:nvSpPr>
          <p:spPr bwMode="auto">
            <a:xfrm>
              <a:off x="136" y="712"/>
              <a:ext cx="545"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Management</a:t>
              </a:r>
            </a:p>
            <a:p>
              <a:pPr eaLnBrk="1" hangingPunct="1"/>
              <a:r>
                <a:rPr lang="fr-FR" altLang="fr-FR" sz="1100" b="0">
                  <a:solidFill>
                    <a:schemeClr val="bg1"/>
                  </a:solidFill>
                </a:rPr>
                <a:t>coordination</a:t>
              </a:r>
            </a:p>
          </p:txBody>
        </p:sp>
        <p:sp>
          <p:nvSpPr>
            <p:cNvPr id="16" name="Rectangle 15">
              <a:extLst>
                <a:ext uri="{FF2B5EF4-FFF2-40B4-BE49-F238E27FC236}">
                  <a16:creationId xmlns:a16="http://schemas.microsoft.com/office/drawing/2014/main" id="{F58FEBAC-BF29-4188-9725-66772EFBD9D1}"/>
                </a:ext>
              </a:extLst>
            </p:cNvPr>
            <p:cNvSpPr>
              <a:spLocks noChangeArrowheads="1"/>
            </p:cNvSpPr>
            <p:nvPr/>
          </p:nvSpPr>
          <p:spPr bwMode="auto">
            <a:xfrm>
              <a:off x="1315" y="1087"/>
              <a:ext cx="54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Gestion</a:t>
              </a:r>
              <a:br>
                <a:rPr lang="fr-FR" altLang="fr-FR" sz="1100" b="0">
                  <a:solidFill>
                    <a:schemeClr val="bg1"/>
                  </a:solidFill>
                </a:rPr>
              </a:br>
              <a:r>
                <a:rPr lang="fr-FR" altLang="fr-FR" sz="1100" b="0">
                  <a:solidFill>
                    <a:schemeClr val="bg1"/>
                  </a:solidFill>
                </a:rPr>
                <a:t>financière</a:t>
              </a:r>
            </a:p>
          </p:txBody>
        </p:sp>
        <p:sp>
          <p:nvSpPr>
            <p:cNvPr id="17" name="Rectangle 16">
              <a:extLst>
                <a:ext uri="{FF2B5EF4-FFF2-40B4-BE49-F238E27FC236}">
                  <a16:creationId xmlns:a16="http://schemas.microsoft.com/office/drawing/2014/main" id="{15E67C06-765E-4E82-B892-87719092B29E}"/>
                </a:ext>
              </a:extLst>
            </p:cNvPr>
            <p:cNvSpPr>
              <a:spLocks noChangeArrowheads="1"/>
            </p:cNvSpPr>
            <p:nvPr/>
          </p:nvSpPr>
          <p:spPr bwMode="auto">
            <a:xfrm>
              <a:off x="4559" y="712"/>
              <a:ext cx="54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Gestion </a:t>
              </a:r>
              <a:br>
                <a:rPr lang="fr-FR" altLang="fr-FR" sz="1100" b="0">
                  <a:solidFill>
                    <a:schemeClr val="bg1"/>
                  </a:solidFill>
                </a:rPr>
              </a:br>
              <a:r>
                <a:rPr lang="fr-FR" altLang="fr-FR" sz="1100" b="0">
                  <a:solidFill>
                    <a:schemeClr val="bg1"/>
                  </a:solidFill>
                </a:rPr>
                <a:t>RH</a:t>
              </a:r>
            </a:p>
          </p:txBody>
        </p:sp>
        <p:sp>
          <p:nvSpPr>
            <p:cNvPr id="18" name="Rectangle 17">
              <a:extLst>
                <a:ext uri="{FF2B5EF4-FFF2-40B4-BE49-F238E27FC236}">
                  <a16:creationId xmlns:a16="http://schemas.microsoft.com/office/drawing/2014/main" id="{09EB336C-E455-4F25-B022-E0B9BC4D94A6}"/>
                </a:ext>
              </a:extLst>
            </p:cNvPr>
            <p:cNvSpPr>
              <a:spLocks noChangeArrowheads="1"/>
            </p:cNvSpPr>
            <p:nvPr/>
          </p:nvSpPr>
          <p:spPr bwMode="auto">
            <a:xfrm>
              <a:off x="3352" y="1086"/>
              <a:ext cx="54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Gestion</a:t>
              </a:r>
              <a:br>
                <a:rPr lang="fr-FR" altLang="fr-FR" sz="1100" b="0">
                  <a:solidFill>
                    <a:schemeClr val="bg1"/>
                  </a:solidFill>
                </a:rPr>
              </a:br>
              <a:r>
                <a:rPr lang="fr-FR" altLang="fr-FR" sz="1100" b="0">
                  <a:solidFill>
                    <a:schemeClr val="bg1"/>
                  </a:solidFill>
                </a:rPr>
                <a:t>Achat IT</a:t>
              </a:r>
            </a:p>
          </p:txBody>
        </p:sp>
        <p:sp>
          <p:nvSpPr>
            <p:cNvPr id="19" name="Rectangle 18">
              <a:extLst>
                <a:ext uri="{FF2B5EF4-FFF2-40B4-BE49-F238E27FC236}">
                  <a16:creationId xmlns:a16="http://schemas.microsoft.com/office/drawing/2014/main" id="{27E59D67-A9AE-48A5-8B45-55A5EF8198D7}"/>
                </a:ext>
              </a:extLst>
            </p:cNvPr>
            <p:cNvSpPr>
              <a:spLocks noChangeArrowheads="1"/>
            </p:cNvSpPr>
            <p:nvPr/>
          </p:nvSpPr>
          <p:spPr bwMode="auto">
            <a:xfrm>
              <a:off x="3969" y="1086"/>
              <a:ext cx="54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Formation</a:t>
              </a:r>
            </a:p>
          </p:txBody>
        </p:sp>
        <p:sp>
          <p:nvSpPr>
            <p:cNvPr id="20" name="Rectangle 19">
              <a:extLst>
                <a:ext uri="{FF2B5EF4-FFF2-40B4-BE49-F238E27FC236}">
                  <a16:creationId xmlns:a16="http://schemas.microsoft.com/office/drawing/2014/main" id="{D8DB8BF0-24C9-4D0E-ACF8-02C6597E4A60}"/>
                </a:ext>
              </a:extLst>
            </p:cNvPr>
            <p:cNvSpPr>
              <a:spLocks noChangeArrowheads="1"/>
            </p:cNvSpPr>
            <p:nvPr/>
          </p:nvSpPr>
          <p:spPr bwMode="auto">
            <a:xfrm>
              <a:off x="1315" y="712"/>
              <a:ext cx="54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Communi</a:t>
              </a:r>
              <a:br>
                <a:rPr lang="fr-FR" altLang="fr-FR" sz="1100" b="0">
                  <a:solidFill>
                    <a:schemeClr val="bg1"/>
                  </a:solidFill>
                </a:rPr>
              </a:br>
              <a:r>
                <a:rPr lang="fr-FR" altLang="fr-FR" sz="1100" b="0">
                  <a:solidFill>
                    <a:schemeClr val="bg1"/>
                  </a:solidFill>
                </a:rPr>
                <a:t>cation</a:t>
              </a:r>
            </a:p>
          </p:txBody>
        </p:sp>
        <p:sp>
          <p:nvSpPr>
            <p:cNvPr id="21" name="Rectangle 20">
              <a:extLst>
                <a:ext uri="{FF2B5EF4-FFF2-40B4-BE49-F238E27FC236}">
                  <a16:creationId xmlns:a16="http://schemas.microsoft.com/office/drawing/2014/main" id="{94B73CD8-6D2C-4DC7-BDE2-8A5796FA1AED}"/>
                </a:ext>
              </a:extLst>
            </p:cNvPr>
            <p:cNvSpPr>
              <a:spLocks noChangeArrowheads="1"/>
            </p:cNvSpPr>
            <p:nvPr/>
          </p:nvSpPr>
          <p:spPr bwMode="auto">
            <a:xfrm>
              <a:off x="2495" y="1087"/>
              <a:ext cx="54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Méthode IT</a:t>
              </a:r>
            </a:p>
          </p:txBody>
        </p:sp>
        <p:sp>
          <p:nvSpPr>
            <p:cNvPr id="22" name="Rectangle 21">
              <a:extLst>
                <a:ext uri="{FF2B5EF4-FFF2-40B4-BE49-F238E27FC236}">
                  <a16:creationId xmlns:a16="http://schemas.microsoft.com/office/drawing/2014/main" id="{DA1E5258-292D-4891-83B2-EFE476B6082C}"/>
                </a:ext>
              </a:extLst>
            </p:cNvPr>
            <p:cNvSpPr>
              <a:spLocks noChangeArrowheads="1"/>
            </p:cNvSpPr>
            <p:nvPr/>
          </p:nvSpPr>
          <p:spPr bwMode="auto">
            <a:xfrm>
              <a:off x="3352" y="721"/>
              <a:ext cx="54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Moyens</a:t>
              </a:r>
              <a:br>
                <a:rPr lang="fr-FR" altLang="fr-FR" sz="1100" b="0">
                  <a:solidFill>
                    <a:schemeClr val="bg1"/>
                  </a:solidFill>
                </a:rPr>
              </a:br>
              <a:r>
                <a:rPr lang="fr-FR" altLang="fr-FR" sz="1100" b="0">
                  <a:solidFill>
                    <a:schemeClr val="bg1"/>
                  </a:solidFill>
                </a:rPr>
                <a:t>Généraux</a:t>
              </a:r>
            </a:p>
          </p:txBody>
        </p:sp>
        <p:sp>
          <p:nvSpPr>
            <p:cNvPr id="23" name="Text Box 22">
              <a:extLst>
                <a:ext uri="{FF2B5EF4-FFF2-40B4-BE49-F238E27FC236}">
                  <a16:creationId xmlns:a16="http://schemas.microsoft.com/office/drawing/2014/main" id="{1ABB935D-A59A-4F60-ADC2-489B2510B04F}"/>
                </a:ext>
              </a:extLst>
            </p:cNvPr>
            <p:cNvSpPr txBox="1">
              <a:spLocks noChangeArrowheads="1"/>
            </p:cNvSpPr>
            <p:nvPr/>
          </p:nvSpPr>
          <p:spPr bwMode="auto">
            <a:xfrm>
              <a:off x="446" y="527"/>
              <a:ext cx="2162" cy="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a:solidFill>
                    <a:schemeClr val="bg1"/>
                  </a:solidFill>
                  <a:latin typeface="Arial Unicode MS" pitchFamily="34" charset="-128"/>
                </a:rPr>
                <a:t>Management IT</a:t>
              </a:r>
            </a:p>
          </p:txBody>
        </p:sp>
        <p:sp>
          <p:nvSpPr>
            <p:cNvPr id="24" name="Text Box 23">
              <a:extLst>
                <a:ext uri="{FF2B5EF4-FFF2-40B4-BE49-F238E27FC236}">
                  <a16:creationId xmlns:a16="http://schemas.microsoft.com/office/drawing/2014/main" id="{D658F871-CE5A-45FE-B048-1FE2110047AC}"/>
                </a:ext>
              </a:extLst>
            </p:cNvPr>
            <p:cNvSpPr txBox="1">
              <a:spLocks noChangeArrowheads="1"/>
            </p:cNvSpPr>
            <p:nvPr/>
          </p:nvSpPr>
          <p:spPr bwMode="auto">
            <a:xfrm>
              <a:off x="3260" y="560"/>
              <a:ext cx="1812"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a:solidFill>
                    <a:schemeClr val="bg1"/>
                  </a:solidFill>
                  <a:latin typeface="Arial Unicode MS" pitchFamily="34" charset="-128"/>
                </a:rPr>
                <a:t>Support à l’IT</a:t>
              </a:r>
            </a:p>
          </p:txBody>
        </p:sp>
        <p:sp>
          <p:nvSpPr>
            <p:cNvPr id="25" name="Rectangle 24">
              <a:extLst>
                <a:ext uri="{FF2B5EF4-FFF2-40B4-BE49-F238E27FC236}">
                  <a16:creationId xmlns:a16="http://schemas.microsoft.com/office/drawing/2014/main" id="{37896C2B-1461-41FD-981F-20C418884003}"/>
                </a:ext>
              </a:extLst>
            </p:cNvPr>
            <p:cNvSpPr>
              <a:spLocks noChangeArrowheads="1"/>
            </p:cNvSpPr>
            <p:nvPr/>
          </p:nvSpPr>
          <p:spPr bwMode="auto">
            <a:xfrm>
              <a:off x="3969" y="712"/>
              <a:ext cx="54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Juridique</a:t>
              </a:r>
            </a:p>
          </p:txBody>
        </p:sp>
        <p:sp>
          <p:nvSpPr>
            <p:cNvPr id="26" name="Rectangle 25">
              <a:extLst>
                <a:ext uri="{FF2B5EF4-FFF2-40B4-BE49-F238E27FC236}">
                  <a16:creationId xmlns:a16="http://schemas.microsoft.com/office/drawing/2014/main" id="{1B8B083C-FB48-410D-9B98-719E2218548B}"/>
                </a:ext>
              </a:extLst>
            </p:cNvPr>
            <p:cNvSpPr>
              <a:spLocks noChangeArrowheads="1"/>
            </p:cNvSpPr>
            <p:nvPr/>
          </p:nvSpPr>
          <p:spPr bwMode="auto">
            <a:xfrm>
              <a:off x="1905" y="712"/>
              <a:ext cx="54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Sécurité IT</a:t>
              </a:r>
            </a:p>
          </p:txBody>
        </p:sp>
        <p:sp>
          <p:nvSpPr>
            <p:cNvPr id="27" name="Rectangle 26">
              <a:extLst>
                <a:ext uri="{FF2B5EF4-FFF2-40B4-BE49-F238E27FC236}">
                  <a16:creationId xmlns:a16="http://schemas.microsoft.com/office/drawing/2014/main" id="{B2AFADDA-BFB8-4FBF-9F7D-9AF6F726EB9E}"/>
                </a:ext>
              </a:extLst>
            </p:cNvPr>
            <p:cNvSpPr>
              <a:spLocks noChangeArrowheads="1"/>
            </p:cNvSpPr>
            <p:nvPr/>
          </p:nvSpPr>
          <p:spPr bwMode="auto">
            <a:xfrm>
              <a:off x="2495" y="712"/>
              <a:ext cx="54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Qualité du service IT</a:t>
              </a:r>
            </a:p>
          </p:txBody>
        </p:sp>
        <p:sp>
          <p:nvSpPr>
            <p:cNvPr id="28" name="Rectangle 27">
              <a:extLst>
                <a:ext uri="{FF2B5EF4-FFF2-40B4-BE49-F238E27FC236}">
                  <a16:creationId xmlns:a16="http://schemas.microsoft.com/office/drawing/2014/main" id="{42C117D6-2868-46E9-ADA5-4F52A69C6412}"/>
                </a:ext>
              </a:extLst>
            </p:cNvPr>
            <p:cNvSpPr>
              <a:spLocks noChangeArrowheads="1"/>
            </p:cNvSpPr>
            <p:nvPr/>
          </p:nvSpPr>
          <p:spPr bwMode="auto">
            <a:xfrm>
              <a:off x="1904" y="1087"/>
              <a:ext cx="545"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Risque</a:t>
              </a:r>
              <a:br>
                <a:rPr lang="fr-FR" altLang="fr-FR" sz="1100" b="0">
                  <a:solidFill>
                    <a:schemeClr val="bg1"/>
                  </a:solidFill>
                </a:rPr>
              </a:br>
              <a:r>
                <a:rPr lang="fr-FR" altLang="fr-FR" sz="1100" b="0">
                  <a:solidFill>
                    <a:schemeClr val="bg1"/>
                  </a:solidFill>
                </a:rPr>
                <a:t>&amp; Audit IT</a:t>
              </a:r>
            </a:p>
          </p:txBody>
        </p:sp>
        <p:sp>
          <p:nvSpPr>
            <p:cNvPr id="29" name="Rectangle 28">
              <a:extLst>
                <a:ext uri="{FF2B5EF4-FFF2-40B4-BE49-F238E27FC236}">
                  <a16:creationId xmlns:a16="http://schemas.microsoft.com/office/drawing/2014/main" id="{FC65133A-7C4D-4BF4-AC8C-D8CA6057A1B8}"/>
                </a:ext>
              </a:extLst>
            </p:cNvPr>
            <p:cNvSpPr>
              <a:spLocks noChangeArrowheads="1"/>
            </p:cNvSpPr>
            <p:nvPr/>
          </p:nvSpPr>
          <p:spPr bwMode="auto">
            <a:xfrm>
              <a:off x="2115" y="1846"/>
              <a:ext cx="2381" cy="501"/>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30" name="Text Box 29">
              <a:extLst>
                <a:ext uri="{FF2B5EF4-FFF2-40B4-BE49-F238E27FC236}">
                  <a16:creationId xmlns:a16="http://schemas.microsoft.com/office/drawing/2014/main" id="{5A2928C3-6D86-4B3A-9D98-410D3F24B9FE}"/>
                </a:ext>
              </a:extLst>
            </p:cNvPr>
            <p:cNvSpPr txBox="1">
              <a:spLocks noChangeArrowheads="1"/>
            </p:cNvSpPr>
            <p:nvPr/>
          </p:nvSpPr>
          <p:spPr bwMode="auto">
            <a:xfrm>
              <a:off x="2682" y="1848"/>
              <a:ext cx="1173"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a:solidFill>
                    <a:schemeClr val="bg1"/>
                  </a:solidFill>
                  <a:latin typeface="Arial Unicode MS" pitchFamily="34" charset="-128"/>
                </a:rPr>
                <a:t>Supervision</a:t>
              </a:r>
            </a:p>
          </p:txBody>
        </p:sp>
        <p:sp>
          <p:nvSpPr>
            <p:cNvPr id="31" name="Rectangle 30">
              <a:extLst>
                <a:ext uri="{FF2B5EF4-FFF2-40B4-BE49-F238E27FC236}">
                  <a16:creationId xmlns:a16="http://schemas.microsoft.com/office/drawing/2014/main" id="{373025EC-D607-4763-862E-4013F9A8FEB5}"/>
                </a:ext>
              </a:extLst>
            </p:cNvPr>
            <p:cNvSpPr>
              <a:spLocks noChangeArrowheads="1"/>
            </p:cNvSpPr>
            <p:nvPr/>
          </p:nvSpPr>
          <p:spPr bwMode="auto">
            <a:xfrm>
              <a:off x="2115" y="1486"/>
              <a:ext cx="3627" cy="34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32" name="Rectangle 31">
              <a:extLst>
                <a:ext uri="{FF2B5EF4-FFF2-40B4-BE49-F238E27FC236}">
                  <a16:creationId xmlns:a16="http://schemas.microsoft.com/office/drawing/2014/main" id="{FB584EEB-CDB0-42BE-8946-B37617D69C7F}"/>
                </a:ext>
              </a:extLst>
            </p:cNvPr>
            <p:cNvSpPr>
              <a:spLocks noChangeArrowheads="1"/>
            </p:cNvSpPr>
            <p:nvPr/>
          </p:nvSpPr>
          <p:spPr bwMode="auto">
            <a:xfrm>
              <a:off x="2933" y="1504"/>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SPOC</a:t>
              </a:r>
              <a:br>
                <a:rPr lang="fr-FR" altLang="fr-FR" sz="1100" b="0">
                  <a:solidFill>
                    <a:srgbClr val="002E6E"/>
                  </a:solidFill>
                </a:rPr>
              </a:br>
              <a:r>
                <a:rPr lang="fr-FR" altLang="fr-FR" sz="1100" b="0">
                  <a:solidFill>
                    <a:srgbClr val="002E6E"/>
                  </a:solidFill>
                </a:rPr>
                <a:t>Infrastructure</a:t>
              </a:r>
              <a:br>
                <a:rPr lang="fr-FR" altLang="fr-FR" sz="1100" b="0">
                  <a:solidFill>
                    <a:srgbClr val="002E6E"/>
                  </a:solidFill>
                </a:rPr>
              </a:br>
              <a:r>
                <a:rPr lang="fr-FR" altLang="fr-FR" sz="1100" b="0">
                  <a:solidFill>
                    <a:srgbClr val="002E6E"/>
                  </a:solidFill>
                </a:rPr>
                <a:t>Bureautique</a:t>
              </a:r>
            </a:p>
          </p:txBody>
        </p:sp>
        <p:sp>
          <p:nvSpPr>
            <p:cNvPr id="33" name="Rectangle 32">
              <a:extLst>
                <a:ext uri="{FF2B5EF4-FFF2-40B4-BE49-F238E27FC236}">
                  <a16:creationId xmlns:a16="http://schemas.microsoft.com/office/drawing/2014/main" id="{34C1A8E8-F7FB-444A-944C-73EBE20673EB}"/>
                </a:ext>
              </a:extLst>
            </p:cNvPr>
            <p:cNvSpPr>
              <a:spLocks noChangeArrowheads="1"/>
            </p:cNvSpPr>
            <p:nvPr/>
          </p:nvSpPr>
          <p:spPr bwMode="auto">
            <a:xfrm>
              <a:off x="2285" y="1510"/>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SPOC</a:t>
              </a:r>
              <a:br>
                <a:rPr lang="fr-FR" altLang="fr-FR" sz="1100" b="0">
                  <a:solidFill>
                    <a:srgbClr val="002E6E"/>
                  </a:solidFill>
                </a:rPr>
              </a:br>
              <a:r>
                <a:rPr lang="fr-FR" altLang="fr-FR" sz="1100" b="0">
                  <a:solidFill>
                    <a:srgbClr val="002E6E"/>
                  </a:solidFill>
                </a:rPr>
                <a:t>Applications</a:t>
              </a:r>
            </a:p>
          </p:txBody>
        </p:sp>
        <p:sp>
          <p:nvSpPr>
            <p:cNvPr id="34" name="Rectangle 33">
              <a:extLst>
                <a:ext uri="{FF2B5EF4-FFF2-40B4-BE49-F238E27FC236}">
                  <a16:creationId xmlns:a16="http://schemas.microsoft.com/office/drawing/2014/main" id="{C1C9B9DD-BB6A-4F87-9F98-9DE42982E4D8}"/>
                </a:ext>
              </a:extLst>
            </p:cNvPr>
            <p:cNvSpPr>
              <a:spLocks noChangeArrowheads="1"/>
            </p:cNvSpPr>
            <p:nvPr/>
          </p:nvSpPr>
          <p:spPr bwMode="auto">
            <a:xfrm>
              <a:off x="4418" y="1504"/>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Coordination</a:t>
              </a:r>
            </a:p>
            <a:p>
              <a:pPr eaLnBrk="1" hangingPunct="1"/>
              <a:r>
                <a:rPr lang="fr-FR" altLang="fr-FR" sz="1100" b="0">
                  <a:solidFill>
                    <a:srgbClr val="002E6E"/>
                  </a:solidFill>
                </a:rPr>
                <a:t>Dispatching</a:t>
              </a:r>
              <a:br>
                <a:rPr lang="fr-FR" altLang="fr-FR" sz="1100" b="0">
                  <a:solidFill>
                    <a:srgbClr val="002E6E"/>
                  </a:solidFill>
                </a:rPr>
              </a:br>
              <a:r>
                <a:rPr lang="fr-FR" altLang="fr-FR" sz="1100" b="0">
                  <a:solidFill>
                    <a:srgbClr val="002E6E"/>
                  </a:solidFill>
                </a:rPr>
                <a:t>escalade</a:t>
              </a:r>
            </a:p>
          </p:txBody>
        </p:sp>
        <p:sp>
          <p:nvSpPr>
            <p:cNvPr id="35" name="Text Box 34">
              <a:extLst>
                <a:ext uri="{FF2B5EF4-FFF2-40B4-BE49-F238E27FC236}">
                  <a16:creationId xmlns:a16="http://schemas.microsoft.com/office/drawing/2014/main" id="{39256F13-7E01-4FAD-8B42-16C2FE07897C}"/>
                </a:ext>
              </a:extLst>
            </p:cNvPr>
            <p:cNvSpPr txBox="1">
              <a:spLocks noChangeArrowheads="1"/>
            </p:cNvSpPr>
            <p:nvPr/>
          </p:nvSpPr>
          <p:spPr bwMode="auto">
            <a:xfrm>
              <a:off x="3765" y="1585"/>
              <a:ext cx="340"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a:solidFill>
                    <a:schemeClr val="bg1"/>
                  </a:solidFill>
                  <a:latin typeface="Arial Unicode MS" pitchFamily="34" charset="-128"/>
                </a:rPr>
                <a:t>SPOC</a:t>
              </a:r>
            </a:p>
          </p:txBody>
        </p:sp>
        <p:sp>
          <p:nvSpPr>
            <p:cNvPr id="36" name="Rectangle 35">
              <a:extLst>
                <a:ext uri="{FF2B5EF4-FFF2-40B4-BE49-F238E27FC236}">
                  <a16:creationId xmlns:a16="http://schemas.microsoft.com/office/drawing/2014/main" id="{948F6DEB-D59A-4AEF-8E8D-510D2F01460B}"/>
                </a:ext>
              </a:extLst>
            </p:cNvPr>
            <p:cNvSpPr>
              <a:spLocks noChangeArrowheads="1"/>
            </p:cNvSpPr>
            <p:nvPr/>
          </p:nvSpPr>
          <p:spPr bwMode="auto">
            <a:xfrm>
              <a:off x="2172" y="1990"/>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Supervision</a:t>
              </a:r>
              <a:br>
                <a:rPr lang="fr-FR" altLang="fr-FR" sz="1100" b="0">
                  <a:solidFill>
                    <a:srgbClr val="002E6E"/>
                  </a:solidFill>
                </a:rPr>
              </a:br>
              <a:r>
                <a:rPr lang="fr-FR" altLang="fr-FR" sz="1100" b="0">
                  <a:solidFill>
                    <a:srgbClr val="002E6E"/>
                  </a:solidFill>
                </a:rPr>
                <a:t>Alerte</a:t>
              </a:r>
              <a:br>
                <a:rPr lang="fr-FR" altLang="fr-FR" sz="1100" b="0">
                  <a:solidFill>
                    <a:srgbClr val="002E6E"/>
                  </a:solidFill>
                </a:rPr>
              </a:br>
              <a:r>
                <a:rPr lang="fr-FR" altLang="fr-FR" sz="1100" b="0">
                  <a:solidFill>
                    <a:srgbClr val="002E6E"/>
                  </a:solidFill>
                </a:rPr>
                <a:t>serveur</a:t>
              </a:r>
            </a:p>
          </p:txBody>
        </p:sp>
        <p:sp>
          <p:nvSpPr>
            <p:cNvPr id="37" name="Rectangle 36">
              <a:extLst>
                <a:ext uri="{FF2B5EF4-FFF2-40B4-BE49-F238E27FC236}">
                  <a16:creationId xmlns:a16="http://schemas.microsoft.com/office/drawing/2014/main" id="{A092A1C8-0C9B-49F7-944D-DF62FF66A73A}"/>
                </a:ext>
              </a:extLst>
            </p:cNvPr>
            <p:cNvSpPr>
              <a:spLocks noChangeArrowheads="1"/>
            </p:cNvSpPr>
            <p:nvPr/>
          </p:nvSpPr>
          <p:spPr bwMode="auto">
            <a:xfrm>
              <a:off x="2743" y="1991"/>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Supervision</a:t>
              </a:r>
              <a:br>
                <a:rPr lang="fr-FR" altLang="fr-FR" sz="1100" b="0">
                  <a:solidFill>
                    <a:srgbClr val="002E6E"/>
                  </a:solidFill>
                </a:rPr>
              </a:br>
              <a:r>
                <a:rPr lang="fr-FR" altLang="fr-FR" sz="1100" b="0">
                  <a:solidFill>
                    <a:srgbClr val="002E6E"/>
                  </a:solidFill>
                </a:rPr>
                <a:t>Alerte</a:t>
              </a:r>
              <a:br>
                <a:rPr lang="fr-FR" altLang="fr-FR" sz="1100" b="0">
                  <a:solidFill>
                    <a:srgbClr val="002E6E"/>
                  </a:solidFill>
                </a:rPr>
              </a:br>
              <a:r>
                <a:rPr lang="fr-FR" altLang="fr-FR" sz="1100" b="0">
                  <a:solidFill>
                    <a:srgbClr val="002E6E"/>
                  </a:solidFill>
                </a:rPr>
                <a:t>Réseau</a:t>
              </a:r>
            </a:p>
          </p:txBody>
        </p:sp>
        <p:sp>
          <p:nvSpPr>
            <p:cNvPr id="38" name="Rectangle 37">
              <a:extLst>
                <a:ext uri="{FF2B5EF4-FFF2-40B4-BE49-F238E27FC236}">
                  <a16:creationId xmlns:a16="http://schemas.microsoft.com/office/drawing/2014/main" id="{9EB6A5E4-11D1-48E2-AE59-21EE06BC0D2F}"/>
                </a:ext>
              </a:extLst>
            </p:cNvPr>
            <p:cNvSpPr>
              <a:spLocks noChangeArrowheads="1"/>
            </p:cNvSpPr>
            <p:nvPr/>
          </p:nvSpPr>
          <p:spPr bwMode="auto">
            <a:xfrm>
              <a:off x="3333" y="1990"/>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Supervision</a:t>
              </a:r>
              <a:br>
                <a:rPr lang="fr-FR" altLang="fr-FR" sz="1100" b="0">
                  <a:solidFill>
                    <a:srgbClr val="002E6E"/>
                  </a:solidFill>
                </a:rPr>
              </a:br>
              <a:r>
                <a:rPr lang="fr-FR" altLang="fr-FR" sz="1100" b="0">
                  <a:solidFill>
                    <a:srgbClr val="002E6E"/>
                  </a:solidFill>
                </a:rPr>
                <a:t>Alerte</a:t>
              </a:r>
              <a:br>
                <a:rPr lang="fr-FR" altLang="fr-FR" sz="1100" b="0">
                  <a:solidFill>
                    <a:srgbClr val="002E6E"/>
                  </a:solidFill>
                </a:rPr>
              </a:br>
              <a:r>
                <a:rPr lang="fr-FR" altLang="fr-FR" sz="1100" b="0">
                  <a:solidFill>
                    <a:srgbClr val="002E6E"/>
                  </a:solidFill>
                </a:rPr>
                <a:t>proximité</a:t>
              </a:r>
            </a:p>
          </p:txBody>
        </p:sp>
        <p:sp>
          <p:nvSpPr>
            <p:cNvPr id="39" name="Rectangle 38">
              <a:extLst>
                <a:ext uri="{FF2B5EF4-FFF2-40B4-BE49-F238E27FC236}">
                  <a16:creationId xmlns:a16="http://schemas.microsoft.com/office/drawing/2014/main" id="{8F75ED36-7885-42B6-AA4D-2ABD671AAEE7}"/>
                </a:ext>
              </a:extLst>
            </p:cNvPr>
            <p:cNvSpPr>
              <a:spLocks noChangeArrowheads="1"/>
            </p:cNvSpPr>
            <p:nvPr/>
          </p:nvSpPr>
          <p:spPr bwMode="auto">
            <a:xfrm>
              <a:off x="3923" y="1995"/>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Reporting</a:t>
              </a:r>
              <a:br>
                <a:rPr lang="fr-FR" altLang="fr-FR" sz="1100" b="0">
                  <a:solidFill>
                    <a:srgbClr val="002E6E"/>
                  </a:solidFill>
                </a:rPr>
              </a:br>
              <a:r>
                <a:rPr lang="fr-FR" altLang="fr-FR" sz="1100" b="0">
                  <a:solidFill>
                    <a:srgbClr val="002E6E"/>
                  </a:solidFill>
                </a:rPr>
                <a:t>capacité, </a:t>
              </a:r>
              <a:br>
                <a:rPr lang="fr-FR" altLang="fr-FR" sz="1100" b="0">
                  <a:solidFill>
                    <a:srgbClr val="002E6E"/>
                  </a:solidFill>
                </a:rPr>
              </a:br>
              <a:r>
                <a:rPr lang="fr-FR" altLang="fr-FR" sz="1100" b="0">
                  <a:solidFill>
                    <a:srgbClr val="002E6E"/>
                  </a:solidFill>
                </a:rPr>
                <a:t>dispo…</a:t>
              </a:r>
            </a:p>
          </p:txBody>
        </p:sp>
        <p:sp>
          <p:nvSpPr>
            <p:cNvPr id="40" name="Rectangle 39">
              <a:extLst>
                <a:ext uri="{FF2B5EF4-FFF2-40B4-BE49-F238E27FC236}">
                  <a16:creationId xmlns:a16="http://schemas.microsoft.com/office/drawing/2014/main" id="{045596B6-A246-4E65-9A7C-69A0B811ED34}"/>
                </a:ext>
              </a:extLst>
            </p:cNvPr>
            <p:cNvSpPr>
              <a:spLocks noChangeArrowheads="1"/>
            </p:cNvSpPr>
            <p:nvPr/>
          </p:nvSpPr>
          <p:spPr bwMode="auto">
            <a:xfrm>
              <a:off x="2115" y="2374"/>
              <a:ext cx="1190" cy="157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41" name="Rectangle 40">
              <a:extLst>
                <a:ext uri="{FF2B5EF4-FFF2-40B4-BE49-F238E27FC236}">
                  <a16:creationId xmlns:a16="http://schemas.microsoft.com/office/drawing/2014/main" id="{D1503B03-E167-42FC-8B8E-44B60597ADE2}"/>
                </a:ext>
              </a:extLst>
            </p:cNvPr>
            <p:cNvSpPr>
              <a:spLocks noChangeArrowheads="1"/>
            </p:cNvSpPr>
            <p:nvPr/>
          </p:nvSpPr>
          <p:spPr bwMode="auto">
            <a:xfrm>
              <a:off x="2740" y="2568"/>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Production</a:t>
              </a:r>
              <a:br>
                <a:rPr lang="fr-FR" altLang="fr-FR" sz="1100" b="0">
                  <a:solidFill>
                    <a:srgbClr val="002E6E"/>
                  </a:solidFill>
                </a:rPr>
              </a:br>
              <a:r>
                <a:rPr lang="fr-FR" altLang="fr-FR" sz="1100" b="0">
                  <a:solidFill>
                    <a:srgbClr val="002E6E"/>
                  </a:solidFill>
                </a:rPr>
                <a:t>Applicative</a:t>
              </a:r>
            </a:p>
          </p:txBody>
        </p:sp>
        <p:sp>
          <p:nvSpPr>
            <p:cNvPr id="42" name="Rectangle 41">
              <a:extLst>
                <a:ext uri="{FF2B5EF4-FFF2-40B4-BE49-F238E27FC236}">
                  <a16:creationId xmlns:a16="http://schemas.microsoft.com/office/drawing/2014/main" id="{75FBE4B8-4C32-4F27-85F6-69501420B515}"/>
                </a:ext>
              </a:extLst>
            </p:cNvPr>
            <p:cNvSpPr>
              <a:spLocks noChangeArrowheads="1"/>
            </p:cNvSpPr>
            <p:nvPr/>
          </p:nvSpPr>
          <p:spPr bwMode="auto">
            <a:xfrm>
              <a:off x="2738" y="3266"/>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Production</a:t>
              </a:r>
              <a:br>
                <a:rPr lang="fr-FR" altLang="fr-FR" sz="1100" b="0">
                  <a:solidFill>
                    <a:srgbClr val="002E6E"/>
                  </a:solidFill>
                </a:rPr>
              </a:br>
              <a:r>
                <a:rPr lang="fr-FR" altLang="fr-FR" sz="1100" b="0">
                  <a:solidFill>
                    <a:srgbClr val="002E6E"/>
                  </a:solidFill>
                </a:rPr>
                <a:t> Infrastructure </a:t>
              </a:r>
            </a:p>
          </p:txBody>
        </p:sp>
        <p:sp>
          <p:nvSpPr>
            <p:cNvPr id="43" name="Rectangle 42">
              <a:extLst>
                <a:ext uri="{FF2B5EF4-FFF2-40B4-BE49-F238E27FC236}">
                  <a16:creationId xmlns:a16="http://schemas.microsoft.com/office/drawing/2014/main" id="{05703205-2C52-4A29-9C9D-731227E5EF3D}"/>
                </a:ext>
              </a:extLst>
            </p:cNvPr>
            <p:cNvSpPr>
              <a:spLocks noChangeArrowheads="1"/>
            </p:cNvSpPr>
            <p:nvPr/>
          </p:nvSpPr>
          <p:spPr bwMode="auto">
            <a:xfrm>
              <a:off x="2165" y="3266"/>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Production</a:t>
              </a:r>
              <a:br>
                <a:rPr lang="fr-FR" altLang="fr-FR" sz="1100" b="0">
                  <a:solidFill>
                    <a:srgbClr val="002E6E"/>
                  </a:solidFill>
                </a:rPr>
              </a:br>
              <a:r>
                <a:rPr lang="fr-FR" altLang="fr-FR" sz="1100" b="0">
                  <a:solidFill>
                    <a:srgbClr val="002E6E"/>
                  </a:solidFill>
                </a:rPr>
                <a:t>Réseau </a:t>
              </a:r>
              <a:br>
                <a:rPr lang="fr-FR" altLang="fr-FR" sz="1100" b="0">
                  <a:solidFill>
                    <a:srgbClr val="002E6E"/>
                  </a:solidFill>
                </a:rPr>
              </a:br>
              <a:r>
                <a:rPr lang="fr-FR" altLang="fr-FR" sz="1100" b="0">
                  <a:solidFill>
                    <a:srgbClr val="002E6E"/>
                  </a:solidFill>
                </a:rPr>
                <a:t>WAN</a:t>
              </a:r>
            </a:p>
          </p:txBody>
        </p:sp>
        <p:sp>
          <p:nvSpPr>
            <p:cNvPr id="44" name="Rectangle 43">
              <a:extLst>
                <a:ext uri="{FF2B5EF4-FFF2-40B4-BE49-F238E27FC236}">
                  <a16:creationId xmlns:a16="http://schemas.microsoft.com/office/drawing/2014/main" id="{D7B205D7-97D2-4098-8134-A387B1706ED3}"/>
                </a:ext>
              </a:extLst>
            </p:cNvPr>
            <p:cNvSpPr>
              <a:spLocks noChangeArrowheads="1"/>
            </p:cNvSpPr>
            <p:nvPr/>
          </p:nvSpPr>
          <p:spPr bwMode="auto">
            <a:xfrm>
              <a:off x="2165" y="2568"/>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Gestion Env. Dev,</a:t>
              </a:r>
              <a:br>
                <a:rPr lang="fr-FR" altLang="fr-FR" sz="1100" b="0">
                  <a:solidFill>
                    <a:srgbClr val="002E6E"/>
                  </a:solidFill>
                </a:rPr>
              </a:br>
              <a:r>
                <a:rPr lang="fr-FR" altLang="fr-FR" sz="1100" b="0">
                  <a:solidFill>
                    <a:srgbClr val="002E6E"/>
                  </a:solidFill>
                </a:rPr>
                <a:t>Qualification..</a:t>
              </a:r>
            </a:p>
          </p:txBody>
        </p:sp>
        <p:sp>
          <p:nvSpPr>
            <p:cNvPr id="45" name="Rectangle 44">
              <a:extLst>
                <a:ext uri="{FF2B5EF4-FFF2-40B4-BE49-F238E27FC236}">
                  <a16:creationId xmlns:a16="http://schemas.microsoft.com/office/drawing/2014/main" id="{D0C4B220-518A-4E2B-9327-76FE1F5C28F2}"/>
                </a:ext>
              </a:extLst>
            </p:cNvPr>
            <p:cNvSpPr>
              <a:spLocks noChangeArrowheads="1"/>
            </p:cNvSpPr>
            <p:nvPr/>
          </p:nvSpPr>
          <p:spPr bwMode="auto">
            <a:xfrm>
              <a:off x="2744" y="2908"/>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Production</a:t>
              </a:r>
              <a:br>
                <a:rPr lang="fr-FR" altLang="fr-FR" sz="1100" b="0">
                  <a:solidFill>
                    <a:srgbClr val="002E6E"/>
                  </a:solidFill>
                </a:rPr>
              </a:br>
              <a:r>
                <a:rPr lang="fr-FR" altLang="fr-FR" sz="1100" b="0">
                  <a:solidFill>
                    <a:srgbClr val="002E6E"/>
                  </a:solidFill>
                </a:rPr>
                <a:t>BCP/DRP</a:t>
              </a:r>
            </a:p>
          </p:txBody>
        </p:sp>
        <p:sp>
          <p:nvSpPr>
            <p:cNvPr id="46" name="Text Box 45">
              <a:extLst>
                <a:ext uri="{FF2B5EF4-FFF2-40B4-BE49-F238E27FC236}">
                  <a16:creationId xmlns:a16="http://schemas.microsoft.com/office/drawing/2014/main" id="{F0F5F732-AEB6-401A-9AAA-FEBBA0A5EF1E}"/>
                </a:ext>
              </a:extLst>
            </p:cNvPr>
            <p:cNvSpPr txBox="1">
              <a:spLocks noChangeArrowheads="1"/>
            </p:cNvSpPr>
            <p:nvPr/>
          </p:nvSpPr>
          <p:spPr bwMode="auto">
            <a:xfrm>
              <a:off x="2524" y="2413"/>
              <a:ext cx="388"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a:solidFill>
                    <a:schemeClr val="bg1"/>
                  </a:solidFill>
                  <a:latin typeface="Arial Unicode MS" pitchFamily="34" charset="-128"/>
                </a:rPr>
                <a:t>Central</a:t>
              </a:r>
            </a:p>
          </p:txBody>
        </p:sp>
        <p:sp>
          <p:nvSpPr>
            <p:cNvPr id="47" name="Rectangle 46">
              <a:extLst>
                <a:ext uri="{FF2B5EF4-FFF2-40B4-BE49-F238E27FC236}">
                  <a16:creationId xmlns:a16="http://schemas.microsoft.com/office/drawing/2014/main" id="{B195B7CE-A6AD-4AF3-AC84-D1226BEFF894}"/>
                </a:ext>
              </a:extLst>
            </p:cNvPr>
            <p:cNvSpPr>
              <a:spLocks noChangeArrowheads="1"/>
            </p:cNvSpPr>
            <p:nvPr/>
          </p:nvSpPr>
          <p:spPr bwMode="auto">
            <a:xfrm>
              <a:off x="2165" y="2909"/>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Reporting</a:t>
              </a:r>
            </a:p>
            <a:p>
              <a:pPr eaLnBrk="1" hangingPunct="1"/>
              <a:r>
                <a:rPr lang="fr-FR" altLang="fr-FR" sz="1100" b="0">
                  <a:solidFill>
                    <a:srgbClr val="002E6E"/>
                  </a:solidFill>
                </a:rPr>
                <a:t>Opérations</a:t>
              </a:r>
              <a:br>
                <a:rPr lang="fr-FR" altLang="fr-FR" sz="1100" b="0">
                  <a:solidFill>
                    <a:srgbClr val="002E6E"/>
                  </a:solidFill>
                </a:rPr>
              </a:br>
              <a:r>
                <a:rPr lang="fr-FR" altLang="fr-FR" sz="1100" b="0">
                  <a:solidFill>
                    <a:srgbClr val="002E6E"/>
                  </a:solidFill>
                </a:rPr>
                <a:t>centralisées</a:t>
              </a:r>
            </a:p>
          </p:txBody>
        </p:sp>
        <p:sp>
          <p:nvSpPr>
            <p:cNvPr id="48" name="Rectangle 47">
              <a:extLst>
                <a:ext uri="{FF2B5EF4-FFF2-40B4-BE49-F238E27FC236}">
                  <a16:creationId xmlns:a16="http://schemas.microsoft.com/office/drawing/2014/main" id="{B29B1EC6-6A24-4240-8FF9-8BCF9F160ADB}"/>
                </a:ext>
              </a:extLst>
            </p:cNvPr>
            <p:cNvSpPr>
              <a:spLocks noChangeArrowheads="1"/>
            </p:cNvSpPr>
            <p:nvPr/>
          </p:nvSpPr>
          <p:spPr bwMode="auto">
            <a:xfrm>
              <a:off x="3327" y="2374"/>
              <a:ext cx="1169" cy="157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49" name="Rectangle 48">
              <a:extLst>
                <a:ext uri="{FF2B5EF4-FFF2-40B4-BE49-F238E27FC236}">
                  <a16:creationId xmlns:a16="http://schemas.microsoft.com/office/drawing/2014/main" id="{66D7367F-D6E6-4E80-999A-089961BD3753}"/>
                </a:ext>
              </a:extLst>
            </p:cNvPr>
            <p:cNvSpPr>
              <a:spLocks noChangeArrowheads="1"/>
            </p:cNvSpPr>
            <p:nvPr/>
          </p:nvSpPr>
          <p:spPr bwMode="auto">
            <a:xfrm>
              <a:off x="3356" y="3266"/>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Téléphonie</a:t>
              </a:r>
            </a:p>
          </p:txBody>
        </p:sp>
        <p:sp>
          <p:nvSpPr>
            <p:cNvPr id="50" name="Rectangle 49">
              <a:extLst>
                <a:ext uri="{FF2B5EF4-FFF2-40B4-BE49-F238E27FC236}">
                  <a16:creationId xmlns:a16="http://schemas.microsoft.com/office/drawing/2014/main" id="{4E238817-7E25-4DDD-A350-AAC01FA34AA4}"/>
                </a:ext>
              </a:extLst>
            </p:cNvPr>
            <p:cNvSpPr>
              <a:spLocks noChangeArrowheads="1"/>
            </p:cNvSpPr>
            <p:nvPr/>
          </p:nvSpPr>
          <p:spPr bwMode="auto">
            <a:xfrm>
              <a:off x="3923" y="3266"/>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Réseau </a:t>
              </a:r>
              <a:br>
                <a:rPr lang="fr-FR" altLang="fr-FR" sz="1100" b="0">
                  <a:solidFill>
                    <a:srgbClr val="002E6E"/>
                  </a:solidFill>
                </a:rPr>
              </a:br>
              <a:r>
                <a:rPr lang="fr-FR" altLang="fr-FR" sz="1100" b="0">
                  <a:solidFill>
                    <a:srgbClr val="002E6E"/>
                  </a:solidFill>
                </a:rPr>
                <a:t>LAN</a:t>
              </a:r>
            </a:p>
          </p:txBody>
        </p:sp>
        <p:sp>
          <p:nvSpPr>
            <p:cNvPr id="51" name="Rectangle 50">
              <a:extLst>
                <a:ext uri="{FF2B5EF4-FFF2-40B4-BE49-F238E27FC236}">
                  <a16:creationId xmlns:a16="http://schemas.microsoft.com/office/drawing/2014/main" id="{62E13C36-B617-4F55-BF5A-C35216E6B931}"/>
                </a:ext>
              </a:extLst>
            </p:cNvPr>
            <p:cNvSpPr>
              <a:spLocks noChangeArrowheads="1"/>
            </p:cNvSpPr>
            <p:nvPr/>
          </p:nvSpPr>
          <p:spPr bwMode="auto">
            <a:xfrm>
              <a:off x="3356" y="2569"/>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Intervention proximité</a:t>
              </a:r>
            </a:p>
            <a:p>
              <a:pPr eaLnBrk="1" hangingPunct="1"/>
              <a:r>
                <a:rPr lang="fr-FR" altLang="fr-FR" sz="1100" b="0">
                  <a:solidFill>
                    <a:srgbClr val="002E6E"/>
                  </a:solidFill>
                </a:rPr>
                <a:t>applicative</a:t>
              </a:r>
            </a:p>
          </p:txBody>
        </p:sp>
        <p:sp>
          <p:nvSpPr>
            <p:cNvPr id="52" name="Rectangle 51">
              <a:extLst>
                <a:ext uri="{FF2B5EF4-FFF2-40B4-BE49-F238E27FC236}">
                  <a16:creationId xmlns:a16="http://schemas.microsoft.com/office/drawing/2014/main" id="{5CB55DBB-E012-4EF6-90C4-99C67722C095}"/>
                </a:ext>
              </a:extLst>
            </p:cNvPr>
            <p:cNvSpPr>
              <a:spLocks noChangeArrowheads="1"/>
            </p:cNvSpPr>
            <p:nvPr/>
          </p:nvSpPr>
          <p:spPr bwMode="auto">
            <a:xfrm>
              <a:off x="3923" y="2568"/>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Intervention</a:t>
              </a:r>
              <a:br>
                <a:rPr lang="fr-FR" altLang="fr-FR" sz="1100" b="0">
                  <a:solidFill>
                    <a:srgbClr val="002E6E"/>
                  </a:solidFill>
                </a:rPr>
              </a:br>
              <a:r>
                <a:rPr lang="fr-FR" altLang="fr-FR" sz="1100" b="0">
                  <a:solidFill>
                    <a:srgbClr val="002E6E"/>
                  </a:solidFill>
                </a:rPr>
                <a:t>proximité</a:t>
              </a:r>
            </a:p>
            <a:p>
              <a:pPr eaLnBrk="1" hangingPunct="1"/>
              <a:r>
                <a:rPr lang="fr-FR" altLang="fr-FR" sz="1100" b="0">
                  <a:solidFill>
                    <a:srgbClr val="002E6E"/>
                  </a:solidFill>
                </a:rPr>
                <a:t>Infra-Bureau</a:t>
              </a:r>
            </a:p>
          </p:txBody>
        </p:sp>
        <p:sp>
          <p:nvSpPr>
            <p:cNvPr id="53" name="Text Box 52">
              <a:extLst>
                <a:ext uri="{FF2B5EF4-FFF2-40B4-BE49-F238E27FC236}">
                  <a16:creationId xmlns:a16="http://schemas.microsoft.com/office/drawing/2014/main" id="{F61E21E1-3ED5-43F6-8C61-BE04196D4B25}"/>
                </a:ext>
              </a:extLst>
            </p:cNvPr>
            <p:cNvSpPr txBox="1">
              <a:spLocks noChangeArrowheads="1"/>
            </p:cNvSpPr>
            <p:nvPr/>
          </p:nvSpPr>
          <p:spPr bwMode="auto">
            <a:xfrm>
              <a:off x="3619" y="2410"/>
              <a:ext cx="501"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a:solidFill>
                    <a:schemeClr val="bg1"/>
                  </a:solidFill>
                  <a:latin typeface="Arial Unicode MS" pitchFamily="34" charset="-128"/>
                </a:rPr>
                <a:t>Proximité</a:t>
              </a:r>
            </a:p>
          </p:txBody>
        </p:sp>
        <p:sp>
          <p:nvSpPr>
            <p:cNvPr id="54" name="Rectangle 53">
              <a:extLst>
                <a:ext uri="{FF2B5EF4-FFF2-40B4-BE49-F238E27FC236}">
                  <a16:creationId xmlns:a16="http://schemas.microsoft.com/office/drawing/2014/main" id="{A572FC3C-5036-4FDC-BFA3-4B01461E09EB}"/>
                </a:ext>
              </a:extLst>
            </p:cNvPr>
            <p:cNvSpPr>
              <a:spLocks noChangeArrowheads="1"/>
            </p:cNvSpPr>
            <p:nvPr/>
          </p:nvSpPr>
          <p:spPr bwMode="auto">
            <a:xfrm>
              <a:off x="3923" y="2908"/>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Guichet</a:t>
              </a:r>
              <a:br>
                <a:rPr lang="fr-FR" altLang="fr-FR" sz="1100" b="0">
                  <a:solidFill>
                    <a:srgbClr val="002E6E"/>
                  </a:solidFill>
                </a:rPr>
              </a:br>
              <a:r>
                <a:rPr lang="fr-FR" altLang="fr-FR" sz="1100" b="0">
                  <a:solidFill>
                    <a:srgbClr val="002E6E"/>
                  </a:solidFill>
                </a:rPr>
                <a:t>Site</a:t>
              </a:r>
            </a:p>
          </p:txBody>
        </p:sp>
        <p:sp>
          <p:nvSpPr>
            <p:cNvPr id="55" name="Rectangle 54">
              <a:extLst>
                <a:ext uri="{FF2B5EF4-FFF2-40B4-BE49-F238E27FC236}">
                  <a16:creationId xmlns:a16="http://schemas.microsoft.com/office/drawing/2014/main" id="{A1FCAFC1-2DD6-4292-9C22-BAD206980714}"/>
                </a:ext>
              </a:extLst>
            </p:cNvPr>
            <p:cNvSpPr>
              <a:spLocks noChangeArrowheads="1"/>
            </p:cNvSpPr>
            <p:nvPr/>
          </p:nvSpPr>
          <p:spPr bwMode="auto">
            <a:xfrm>
              <a:off x="3356" y="2908"/>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Reporting</a:t>
              </a:r>
            </a:p>
            <a:p>
              <a:pPr eaLnBrk="1" hangingPunct="1"/>
              <a:r>
                <a:rPr lang="fr-FR" altLang="fr-FR" sz="1100" b="0">
                  <a:solidFill>
                    <a:srgbClr val="002E6E"/>
                  </a:solidFill>
                </a:rPr>
                <a:t>Opérations</a:t>
              </a:r>
              <a:br>
                <a:rPr lang="fr-FR" altLang="fr-FR" sz="1100" b="0">
                  <a:solidFill>
                    <a:srgbClr val="002E6E"/>
                  </a:solidFill>
                </a:rPr>
              </a:br>
              <a:r>
                <a:rPr lang="fr-FR" altLang="fr-FR" sz="1100" b="0">
                  <a:solidFill>
                    <a:srgbClr val="002E6E"/>
                  </a:solidFill>
                </a:rPr>
                <a:t>proximité</a:t>
              </a:r>
            </a:p>
          </p:txBody>
        </p:sp>
        <p:sp>
          <p:nvSpPr>
            <p:cNvPr id="56" name="Rectangle 55">
              <a:extLst>
                <a:ext uri="{FF2B5EF4-FFF2-40B4-BE49-F238E27FC236}">
                  <a16:creationId xmlns:a16="http://schemas.microsoft.com/office/drawing/2014/main" id="{3FA9BAA0-A61B-4D33-ACA0-45C33960C0F8}"/>
                </a:ext>
              </a:extLst>
            </p:cNvPr>
            <p:cNvSpPr>
              <a:spLocks noChangeArrowheads="1"/>
            </p:cNvSpPr>
            <p:nvPr/>
          </p:nvSpPr>
          <p:spPr bwMode="auto">
            <a:xfrm>
              <a:off x="5144" y="1846"/>
              <a:ext cx="599" cy="1759"/>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57" name="Rectangle 57">
              <a:extLst>
                <a:ext uri="{FF2B5EF4-FFF2-40B4-BE49-F238E27FC236}">
                  <a16:creationId xmlns:a16="http://schemas.microsoft.com/office/drawing/2014/main" id="{4DEABB5D-6D75-4D5C-B73C-9EEFF382EC9C}"/>
                </a:ext>
              </a:extLst>
            </p:cNvPr>
            <p:cNvSpPr>
              <a:spLocks noChangeArrowheads="1"/>
            </p:cNvSpPr>
            <p:nvPr/>
          </p:nvSpPr>
          <p:spPr bwMode="auto">
            <a:xfrm>
              <a:off x="5170" y="2923"/>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Maintenance</a:t>
              </a:r>
            </a:p>
            <a:p>
              <a:pPr eaLnBrk="1" hangingPunct="1"/>
              <a:r>
                <a:rPr lang="fr-FR" altLang="fr-FR" sz="1100" b="0">
                  <a:solidFill>
                    <a:srgbClr val="002E6E"/>
                  </a:solidFill>
                </a:rPr>
                <a:t>Applicative</a:t>
              </a:r>
            </a:p>
          </p:txBody>
        </p:sp>
        <p:sp>
          <p:nvSpPr>
            <p:cNvPr id="58" name="Rectangle 58">
              <a:extLst>
                <a:ext uri="{FF2B5EF4-FFF2-40B4-BE49-F238E27FC236}">
                  <a16:creationId xmlns:a16="http://schemas.microsoft.com/office/drawing/2014/main" id="{D3FAB529-A336-416F-BC2C-3931CE52C484}"/>
                </a:ext>
              </a:extLst>
            </p:cNvPr>
            <p:cNvSpPr>
              <a:spLocks noChangeArrowheads="1"/>
            </p:cNvSpPr>
            <p:nvPr/>
          </p:nvSpPr>
          <p:spPr bwMode="auto">
            <a:xfrm>
              <a:off x="4553" y="2925"/>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Maintenance</a:t>
              </a:r>
            </a:p>
            <a:p>
              <a:pPr eaLnBrk="1" hangingPunct="1"/>
              <a:r>
                <a:rPr lang="fr-FR" altLang="fr-FR" sz="1100" b="0">
                  <a:solidFill>
                    <a:srgbClr val="002E6E"/>
                  </a:solidFill>
                </a:rPr>
                <a:t>Infrastructure</a:t>
              </a:r>
              <a:br>
                <a:rPr lang="fr-FR" altLang="fr-FR" sz="1100" b="0">
                  <a:solidFill>
                    <a:srgbClr val="002E6E"/>
                  </a:solidFill>
                </a:rPr>
              </a:br>
              <a:r>
                <a:rPr lang="fr-FR" altLang="fr-FR" sz="1100" b="0">
                  <a:solidFill>
                    <a:srgbClr val="002E6E"/>
                  </a:solidFill>
                </a:rPr>
                <a:t>Bureautique</a:t>
              </a:r>
            </a:p>
          </p:txBody>
        </p:sp>
        <p:sp>
          <p:nvSpPr>
            <p:cNvPr id="59" name="Rectangle 59">
              <a:extLst>
                <a:ext uri="{FF2B5EF4-FFF2-40B4-BE49-F238E27FC236}">
                  <a16:creationId xmlns:a16="http://schemas.microsoft.com/office/drawing/2014/main" id="{D0E224BB-5709-44AD-B657-9430D490B756}"/>
                </a:ext>
              </a:extLst>
            </p:cNvPr>
            <p:cNvSpPr>
              <a:spLocks noChangeArrowheads="1"/>
            </p:cNvSpPr>
            <p:nvPr/>
          </p:nvSpPr>
          <p:spPr bwMode="auto">
            <a:xfrm>
              <a:off x="5170" y="3265"/>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Support</a:t>
              </a:r>
              <a:br>
                <a:rPr lang="fr-FR" altLang="fr-FR" sz="1100" b="0">
                  <a:solidFill>
                    <a:srgbClr val="002E6E"/>
                  </a:solidFill>
                </a:rPr>
              </a:br>
              <a:r>
                <a:rPr lang="fr-FR" altLang="fr-FR" sz="1100" b="0">
                  <a:solidFill>
                    <a:srgbClr val="002E6E"/>
                  </a:solidFill>
                </a:rPr>
                <a:t>expertise</a:t>
              </a:r>
              <a:br>
                <a:rPr lang="fr-FR" altLang="fr-FR" sz="1100" b="0">
                  <a:solidFill>
                    <a:srgbClr val="002E6E"/>
                  </a:solidFill>
                </a:rPr>
              </a:br>
              <a:r>
                <a:rPr lang="fr-FR" altLang="fr-FR" sz="1100" b="0">
                  <a:solidFill>
                    <a:srgbClr val="002E6E"/>
                  </a:solidFill>
                </a:rPr>
                <a:t>Applicative</a:t>
              </a:r>
            </a:p>
          </p:txBody>
        </p:sp>
        <p:sp>
          <p:nvSpPr>
            <p:cNvPr id="60" name="Rectangle 60">
              <a:extLst>
                <a:ext uri="{FF2B5EF4-FFF2-40B4-BE49-F238E27FC236}">
                  <a16:creationId xmlns:a16="http://schemas.microsoft.com/office/drawing/2014/main" id="{E1AC3742-4E3A-40A7-97B6-FFB730F8EC2E}"/>
                </a:ext>
              </a:extLst>
            </p:cNvPr>
            <p:cNvSpPr>
              <a:spLocks noChangeArrowheads="1"/>
            </p:cNvSpPr>
            <p:nvPr/>
          </p:nvSpPr>
          <p:spPr bwMode="auto">
            <a:xfrm>
              <a:off x="4546" y="3265"/>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Support</a:t>
              </a:r>
              <a:br>
                <a:rPr lang="fr-FR" altLang="fr-FR" sz="1100" b="0">
                  <a:solidFill>
                    <a:srgbClr val="002E6E"/>
                  </a:solidFill>
                </a:rPr>
              </a:br>
              <a:r>
                <a:rPr lang="fr-FR" altLang="fr-FR" sz="1100" b="0">
                  <a:solidFill>
                    <a:srgbClr val="002E6E"/>
                  </a:solidFill>
                </a:rPr>
                <a:t>expertise</a:t>
              </a:r>
              <a:br>
                <a:rPr lang="fr-FR" altLang="fr-FR" sz="1100" b="0">
                  <a:solidFill>
                    <a:srgbClr val="002E6E"/>
                  </a:solidFill>
                </a:rPr>
              </a:br>
              <a:r>
                <a:rPr lang="fr-FR" altLang="fr-FR" sz="1100" b="0">
                  <a:solidFill>
                    <a:srgbClr val="002E6E"/>
                  </a:solidFill>
                </a:rPr>
                <a:t>Infra-Bureau</a:t>
              </a:r>
            </a:p>
          </p:txBody>
        </p:sp>
        <p:sp>
          <p:nvSpPr>
            <p:cNvPr id="61" name="Text Box 61">
              <a:extLst>
                <a:ext uri="{FF2B5EF4-FFF2-40B4-BE49-F238E27FC236}">
                  <a16:creationId xmlns:a16="http://schemas.microsoft.com/office/drawing/2014/main" id="{A2806151-3551-4CA5-B7B5-B85A95DA2440}"/>
                </a:ext>
              </a:extLst>
            </p:cNvPr>
            <p:cNvSpPr txBox="1">
              <a:spLocks noChangeArrowheads="1"/>
            </p:cNvSpPr>
            <p:nvPr/>
          </p:nvSpPr>
          <p:spPr bwMode="auto">
            <a:xfrm>
              <a:off x="4525" y="1875"/>
              <a:ext cx="1276" cy="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a:solidFill>
                    <a:schemeClr val="bg1"/>
                  </a:solidFill>
                  <a:latin typeface="Arial Unicode MS" pitchFamily="34" charset="-128"/>
                </a:rPr>
                <a:t>Soutien aux utilisateurs </a:t>
              </a:r>
              <a:br>
                <a:rPr lang="fr-FR" altLang="fr-FR" sz="1500" b="0">
                  <a:solidFill>
                    <a:schemeClr val="bg1"/>
                  </a:solidFill>
                  <a:latin typeface="Arial Unicode MS" pitchFamily="34" charset="-128"/>
                </a:rPr>
              </a:br>
              <a:r>
                <a:rPr lang="fr-FR" altLang="fr-FR" sz="1500" b="0">
                  <a:solidFill>
                    <a:schemeClr val="bg1"/>
                  </a:solidFill>
                  <a:latin typeface="Arial Unicode MS" pitchFamily="34" charset="-128"/>
                </a:rPr>
                <a:t>Correction</a:t>
              </a:r>
            </a:p>
            <a:p>
              <a:pPr eaLnBrk="1" hangingPunct="1"/>
              <a:endParaRPr lang="fr-FR" altLang="fr-FR" sz="1500" b="0">
                <a:solidFill>
                  <a:schemeClr val="bg1"/>
                </a:solidFill>
                <a:latin typeface="Arial Unicode MS" pitchFamily="34" charset="-128"/>
              </a:endParaRPr>
            </a:p>
          </p:txBody>
        </p:sp>
        <p:sp>
          <p:nvSpPr>
            <p:cNvPr id="62" name="Rectangle 62">
              <a:extLst>
                <a:ext uri="{FF2B5EF4-FFF2-40B4-BE49-F238E27FC236}">
                  <a16:creationId xmlns:a16="http://schemas.microsoft.com/office/drawing/2014/main" id="{0F67E136-34E0-4A71-8E0B-C0B87ED75F8F}"/>
                </a:ext>
              </a:extLst>
            </p:cNvPr>
            <p:cNvSpPr>
              <a:spLocks noChangeArrowheads="1"/>
            </p:cNvSpPr>
            <p:nvPr/>
          </p:nvSpPr>
          <p:spPr bwMode="auto">
            <a:xfrm>
              <a:off x="4546" y="2415"/>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Reporting</a:t>
              </a:r>
            </a:p>
            <a:p>
              <a:pPr eaLnBrk="1" hangingPunct="1"/>
              <a:r>
                <a:rPr lang="fr-FR" altLang="fr-FR" sz="1100" b="0">
                  <a:solidFill>
                    <a:srgbClr val="002E6E"/>
                  </a:solidFill>
                </a:rPr>
                <a:t>Soutien</a:t>
              </a:r>
              <a:br>
                <a:rPr lang="fr-FR" altLang="fr-FR" sz="1100" b="0">
                  <a:solidFill>
                    <a:srgbClr val="002E6E"/>
                  </a:solidFill>
                </a:rPr>
              </a:br>
              <a:r>
                <a:rPr lang="fr-FR" altLang="fr-FR" sz="1100" b="0">
                  <a:solidFill>
                    <a:srgbClr val="002E6E"/>
                  </a:solidFill>
                </a:rPr>
                <a:t>Technique</a:t>
              </a:r>
            </a:p>
          </p:txBody>
        </p:sp>
        <p:sp>
          <p:nvSpPr>
            <p:cNvPr id="63" name="Rectangle 63">
              <a:extLst>
                <a:ext uri="{FF2B5EF4-FFF2-40B4-BE49-F238E27FC236}">
                  <a16:creationId xmlns:a16="http://schemas.microsoft.com/office/drawing/2014/main" id="{24D41582-55B6-4D0B-BD49-A2CFCD10427B}"/>
                </a:ext>
              </a:extLst>
            </p:cNvPr>
            <p:cNvSpPr>
              <a:spLocks noChangeArrowheads="1"/>
            </p:cNvSpPr>
            <p:nvPr/>
          </p:nvSpPr>
          <p:spPr bwMode="auto">
            <a:xfrm>
              <a:off x="5163" y="2410"/>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Reporting</a:t>
              </a:r>
            </a:p>
            <a:p>
              <a:pPr eaLnBrk="1" hangingPunct="1"/>
              <a:r>
                <a:rPr lang="fr-FR" altLang="fr-FR" sz="1100" b="0">
                  <a:solidFill>
                    <a:srgbClr val="002E6E"/>
                  </a:solidFill>
                </a:rPr>
                <a:t>Soutien</a:t>
              </a:r>
            </a:p>
            <a:p>
              <a:pPr eaLnBrk="1" hangingPunct="1"/>
              <a:r>
                <a:rPr lang="fr-FR" altLang="fr-FR" sz="1100" b="0">
                  <a:solidFill>
                    <a:srgbClr val="002E6E"/>
                  </a:solidFill>
                </a:rPr>
                <a:t>Applicatif</a:t>
              </a:r>
            </a:p>
          </p:txBody>
        </p:sp>
        <p:sp>
          <p:nvSpPr>
            <p:cNvPr id="64" name="Rectangle 64">
              <a:extLst>
                <a:ext uri="{FF2B5EF4-FFF2-40B4-BE49-F238E27FC236}">
                  <a16:creationId xmlns:a16="http://schemas.microsoft.com/office/drawing/2014/main" id="{7B446C64-3C21-4293-82DE-8CEB1A2D20D6}"/>
                </a:ext>
              </a:extLst>
            </p:cNvPr>
            <p:cNvSpPr>
              <a:spLocks noChangeArrowheads="1"/>
            </p:cNvSpPr>
            <p:nvPr/>
          </p:nvSpPr>
          <p:spPr bwMode="auto">
            <a:xfrm>
              <a:off x="5009" y="1504"/>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Reporting</a:t>
              </a:r>
            </a:p>
            <a:p>
              <a:pPr eaLnBrk="1" hangingPunct="1"/>
              <a:r>
                <a:rPr lang="fr-FR" altLang="fr-FR" sz="1100" b="0">
                  <a:solidFill>
                    <a:srgbClr val="002E6E"/>
                  </a:solidFill>
                </a:rPr>
                <a:t>SPOC</a:t>
              </a:r>
            </a:p>
          </p:txBody>
        </p:sp>
        <p:sp>
          <p:nvSpPr>
            <p:cNvPr id="65" name="Text Box 65">
              <a:extLst>
                <a:ext uri="{FF2B5EF4-FFF2-40B4-BE49-F238E27FC236}">
                  <a16:creationId xmlns:a16="http://schemas.microsoft.com/office/drawing/2014/main" id="{44AB2EDB-FBAF-4BCD-B899-26DEA6B08B7F}"/>
                </a:ext>
              </a:extLst>
            </p:cNvPr>
            <p:cNvSpPr txBox="1">
              <a:spLocks noChangeArrowheads="1"/>
            </p:cNvSpPr>
            <p:nvPr/>
          </p:nvSpPr>
          <p:spPr bwMode="auto">
            <a:xfrm>
              <a:off x="4544" y="2192"/>
              <a:ext cx="562"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a:solidFill>
                    <a:schemeClr val="bg1"/>
                  </a:solidFill>
                  <a:latin typeface="Arial Unicode MS" pitchFamily="34" charset="-128"/>
                </a:rPr>
                <a:t>Technique</a:t>
              </a:r>
            </a:p>
          </p:txBody>
        </p:sp>
        <p:sp>
          <p:nvSpPr>
            <p:cNvPr id="66" name="Text Box 66">
              <a:extLst>
                <a:ext uri="{FF2B5EF4-FFF2-40B4-BE49-F238E27FC236}">
                  <a16:creationId xmlns:a16="http://schemas.microsoft.com/office/drawing/2014/main" id="{DFFCE796-6CD3-4E45-910C-23F5DCCDB5AC}"/>
                </a:ext>
              </a:extLst>
            </p:cNvPr>
            <p:cNvSpPr txBox="1">
              <a:spLocks noChangeArrowheads="1"/>
            </p:cNvSpPr>
            <p:nvPr/>
          </p:nvSpPr>
          <p:spPr bwMode="auto">
            <a:xfrm>
              <a:off x="5209" y="2188"/>
              <a:ext cx="488"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a:solidFill>
                    <a:schemeClr val="bg1"/>
                  </a:solidFill>
                  <a:latin typeface="Arial Unicode MS" pitchFamily="34" charset="-128"/>
                </a:rPr>
                <a:t>Applicatif</a:t>
              </a:r>
            </a:p>
          </p:txBody>
        </p:sp>
        <p:sp>
          <p:nvSpPr>
            <p:cNvPr id="67" name="Rectangle 67">
              <a:extLst>
                <a:ext uri="{FF2B5EF4-FFF2-40B4-BE49-F238E27FC236}">
                  <a16:creationId xmlns:a16="http://schemas.microsoft.com/office/drawing/2014/main" id="{4EB0E5D2-81C1-442F-93E8-146C51F2B2C3}"/>
                </a:ext>
              </a:extLst>
            </p:cNvPr>
            <p:cNvSpPr>
              <a:spLocks noChangeArrowheads="1"/>
            </p:cNvSpPr>
            <p:nvPr/>
          </p:nvSpPr>
          <p:spPr bwMode="auto">
            <a:xfrm>
              <a:off x="113" y="1496"/>
              <a:ext cx="1202" cy="619"/>
            </a:xfrm>
            <a:prstGeom prst="rect">
              <a:avLst/>
            </a:prstGeom>
            <a:solidFill>
              <a:srgbClr val="FFA13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68" name="Rectangle 68">
              <a:extLst>
                <a:ext uri="{FF2B5EF4-FFF2-40B4-BE49-F238E27FC236}">
                  <a16:creationId xmlns:a16="http://schemas.microsoft.com/office/drawing/2014/main" id="{7D67C709-A332-4CA4-9B95-9D0BCE9632A7}"/>
                </a:ext>
              </a:extLst>
            </p:cNvPr>
            <p:cNvSpPr>
              <a:spLocks noChangeArrowheads="1"/>
            </p:cNvSpPr>
            <p:nvPr/>
          </p:nvSpPr>
          <p:spPr bwMode="auto">
            <a:xfrm>
              <a:off x="113" y="2183"/>
              <a:ext cx="1202" cy="1763"/>
            </a:xfrm>
            <a:prstGeom prst="rect">
              <a:avLst/>
            </a:prstGeom>
            <a:solidFill>
              <a:srgbClr val="FFA13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69" name="Rectangle 69">
              <a:extLst>
                <a:ext uri="{FF2B5EF4-FFF2-40B4-BE49-F238E27FC236}">
                  <a16:creationId xmlns:a16="http://schemas.microsoft.com/office/drawing/2014/main" id="{5A09C468-18FD-4A6B-ACF8-6A30599FF13A}"/>
                </a:ext>
              </a:extLst>
            </p:cNvPr>
            <p:cNvSpPr>
              <a:spLocks noChangeArrowheads="1"/>
            </p:cNvSpPr>
            <p:nvPr/>
          </p:nvSpPr>
          <p:spPr bwMode="auto">
            <a:xfrm>
              <a:off x="164" y="2925"/>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tx2"/>
                  </a:solidFill>
                </a:rPr>
                <a:t>Etudes</a:t>
              </a:r>
            </a:p>
            <a:p>
              <a:pPr eaLnBrk="1" hangingPunct="1"/>
              <a:r>
                <a:rPr lang="fr-FR" altLang="fr-FR" sz="1100" b="0">
                  <a:solidFill>
                    <a:schemeClr val="tx2"/>
                  </a:solidFill>
                </a:rPr>
                <a:t>Métiers</a:t>
              </a:r>
            </a:p>
          </p:txBody>
        </p:sp>
        <p:sp>
          <p:nvSpPr>
            <p:cNvPr id="70" name="Rectangle 70">
              <a:extLst>
                <a:ext uri="{FF2B5EF4-FFF2-40B4-BE49-F238E27FC236}">
                  <a16:creationId xmlns:a16="http://schemas.microsoft.com/office/drawing/2014/main" id="{D2D8CF49-8A84-484C-9F35-72F30A32CA8B}"/>
                </a:ext>
              </a:extLst>
            </p:cNvPr>
            <p:cNvSpPr>
              <a:spLocks noChangeArrowheads="1"/>
            </p:cNvSpPr>
            <p:nvPr/>
          </p:nvSpPr>
          <p:spPr bwMode="auto">
            <a:xfrm>
              <a:off x="727" y="2920"/>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tx2"/>
                  </a:solidFill>
                </a:rPr>
                <a:t>Réalisation</a:t>
              </a:r>
              <a:br>
                <a:rPr lang="fr-FR" altLang="fr-FR" sz="1100" b="0">
                  <a:solidFill>
                    <a:schemeClr val="tx2"/>
                  </a:solidFill>
                </a:rPr>
              </a:br>
              <a:r>
                <a:rPr lang="fr-FR" altLang="fr-FR" sz="1100" b="0">
                  <a:solidFill>
                    <a:schemeClr val="tx2"/>
                  </a:solidFill>
                </a:rPr>
                <a:t>projet Métier</a:t>
              </a:r>
            </a:p>
          </p:txBody>
        </p:sp>
        <p:sp>
          <p:nvSpPr>
            <p:cNvPr id="71" name="Rectangle 71">
              <a:extLst>
                <a:ext uri="{FF2B5EF4-FFF2-40B4-BE49-F238E27FC236}">
                  <a16:creationId xmlns:a16="http://schemas.microsoft.com/office/drawing/2014/main" id="{1AEA3EFE-44EA-4FBD-9C82-049E67AC9485}"/>
                </a:ext>
              </a:extLst>
            </p:cNvPr>
            <p:cNvSpPr>
              <a:spLocks noChangeArrowheads="1"/>
            </p:cNvSpPr>
            <p:nvPr/>
          </p:nvSpPr>
          <p:spPr bwMode="auto">
            <a:xfrm>
              <a:off x="164" y="3266"/>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tx2"/>
                  </a:solidFill>
                </a:rPr>
                <a:t>Etudes</a:t>
              </a:r>
            </a:p>
            <a:p>
              <a:pPr eaLnBrk="1" hangingPunct="1"/>
              <a:r>
                <a:rPr lang="fr-FR" altLang="fr-FR" sz="1100" b="0">
                  <a:solidFill>
                    <a:schemeClr val="tx2"/>
                  </a:solidFill>
                </a:rPr>
                <a:t>Infrastructure</a:t>
              </a:r>
              <a:br>
                <a:rPr lang="fr-FR" altLang="fr-FR" sz="1100" b="0">
                  <a:solidFill>
                    <a:schemeClr val="tx2"/>
                  </a:solidFill>
                </a:rPr>
              </a:br>
              <a:r>
                <a:rPr lang="fr-FR" altLang="fr-FR" sz="1100" b="0">
                  <a:solidFill>
                    <a:schemeClr val="tx2"/>
                  </a:solidFill>
                </a:rPr>
                <a:t>Bureautique</a:t>
              </a:r>
            </a:p>
          </p:txBody>
        </p:sp>
        <p:sp>
          <p:nvSpPr>
            <p:cNvPr id="72" name="Rectangle 72">
              <a:extLst>
                <a:ext uri="{FF2B5EF4-FFF2-40B4-BE49-F238E27FC236}">
                  <a16:creationId xmlns:a16="http://schemas.microsoft.com/office/drawing/2014/main" id="{D5520620-E248-4712-B187-53CDE49BE021}"/>
                </a:ext>
              </a:extLst>
            </p:cNvPr>
            <p:cNvSpPr>
              <a:spLocks noChangeArrowheads="1"/>
            </p:cNvSpPr>
            <p:nvPr/>
          </p:nvSpPr>
          <p:spPr bwMode="auto">
            <a:xfrm>
              <a:off x="727" y="3266"/>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tx2"/>
                  </a:solidFill>
                </a:rPr>
                <a:t>Réalisation</a:t>
              </a:r>
              <a:br>
                <a:rPr lang="fr-FR" altLang="fr-FR" sz="1100" b="0">
                  <a:solidFill>
                    <a:schemeClr val="tx2"/>
                  </a:solidFill>
                </a:rPr>
              </a:br>
              <a:r>
                <a:rPr lang="fr-FR" altLang="fr-FR" sz="1100" b="0">
                  <a:solidFill>
                    <a:schemeClr val="tx2"/>
                  </a:solidFill>
                </a:rPr>
                <a:t>  projet</a:t>
              </a:r>
            </a:p>
            <a:p>
              <a:pPr eaLnBrk="1" hangingPunct="1"/>
              <a:r>
                <a:rPr lang="fr-FR" altLang="fr-FR" sz="1100" b="0">
                  <a:solidFill>
                    <a:schemeClr val="tx2"/>
                  </a:solidFill>
                </a:rPr>
                <a:t>Infra-Bureau</a:t>
              </a:r>
            </a:p>
          </p:txBody>
        </p:sp>
        <p:sp>
          <p:nvSpPr>
            <p:cNvPr id="73" name="Rectangle 73">
              <a:extLst>
                <a:ext uri="{FF2B5EF4-FFF2-40B4-BE49-F238E27FC236}">
                  <a16:creationId xmlns:a16="http://schemas.microsoft.com/office/drawing/2014/main" id="{E42B4944-7252-474B-8768-D5096B8D071B}"/>
                </a:ext>
              </a:extLst>
            </p:cNvPr>
            <p:cNvSpPr>
              <a:spLocks noChangeArrowheads="1"/>
            </p:cNvSpPr>
            <p:nvPr/>
          </p:nvSpPr>
          <p:spPr bwMode="auto">
            <a:xfrm>
              <a:off x="135" y="1740"/>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tx2"/>
                  </a:solidFill>
                </a:rPr>
                <a:t>Architecture</a:t>
              </a:r>
              <a:br>
                <a:rPr lang="fr-FR" altLang="fr-FR" sz="1100" b="0">
                  <a:solidFill>
                    <a:schemeClr val="tx2"/>
                  </a:solidFill>
                </a:rPr>
              </a:br>
              <a:r>
                <a:rPr lang="fr-FR" altLang="fr-FR" sz="1100" b="0">
                  <a:solidFill>
                    <a:schemeClr val="tx2"/>
                  </a:solidFill>
                </a:rPr>
                <a:t>Urbanisation</a:t>
              </a:r>
              <a:br>
                <a:rPr lang="fr-FR" altLang="fr-FR" sz="1100" b="0">
                  <a:solidFill>
                    <a:schemeClr val="tx2"/>
                  </a:solidFill>
                </a:rPr>
              </a:br>
              <a:r>
                <a:rPr lang="fr-FR" altLang="fr-FR" sz="1100" b="0">
                  <a:solidFill>
                    <a:schemeClr val="tx2"/>
                  </a:solidFill>
                </a:rPr>
                <a:t>Métier</a:t>
              </a:r>
            </a:p>
          </p:txBody>
        </p:sp>
        <p:sp>
          <p:nvSpPr>
            <p:cNvPr id="74" name="Rectangle 74">
              <a:extLst>
                <a:ext uri="{FF2B5EF4-FFF2-40B4-BE49-F238E27FC236}">
                  <a16:creationId xmlns:a16="http://schemas.microsoft.com/office/drawing/2014/main" id="{232EECA2-840B-40DD-ABC3-47A5A3BB76C8}"/>
                </a:ext>
              </a:extLst>
            </p:cNvPr>
            <p:cNvSpPr>
              <a:spLocks noChangeArrowheads="1"/>
            </p:cNvSpPr>
            <p:nvPr/>
          </p:nvSpPr>
          <p:spPr bwMode="auto">
            <a:xfrm>
              <a:off x="725" y="1740"/>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tx2"/>
                  </a:solidFill>
                </a:rPr>
                <a:t>Architecture</a:t>
              </a:r>
              <a:br>
                <a:rPr lang="fr-FR" altLang="fr-FR" sz="1100" b="0">
                  <a:solidFill>
                    <a:schemeClr val="tx2"/>
                  </a:solidFill>
                </a:rPr>
              </a:br>
              <a:r>
                <a:rPr lang="fr-FR" altLang="fr-FR" sz="1100" b="0">
                  <a:solidFill>
                    <a:schemeClr val="tx2"/>
                  </a:solidFill>
                </a:rPr>
                <a:t>Urbanisation</a:t>
              </a:r>
              <a:br>
                <a:rPr lang="fr-FR" altLang="fr-FR" sz="1100" b="0">
                  <a:solidFill>
                    <a:schemeClr val="tx2"/>
                  </a:solidFill>
                </a:rPr>
              </a:br>
              <a:r>
                <a:rPr lang="fr-FR" altLang="fr-FR" sz="1100" b="0">
                  <a:solidFill>
                    <a:schemeClr val="tx2"/>
                  </a:solidFill>
                </a:rPr>
                <a:t>Infra / bureau</a:t>
              </a:r>
            </a:p>
          </p:txBody>
        </p:sp>
        <p:sp>
          <p:nvSpPr>
            <p:cNvPr id="75" name="Rectangle 75">
              <a:extLst>
                <a:ext uri="{FF2B5EF4-FFF2-40B4-BE49-F238E27FC236}">
                  <a16:creationId xmlns:a16="http://schemas.microsoft.com/office/drawing/2014/main" id="{96E9A4A8-6147-4668-835C-602A83BAD0E6}"/>
                </a:ext>
              </a:extLst>
            </p:cNvPr>
            <p:cNvSpPr>
              <a:spLocks noChangeArrowheads="1"/>
            </p:cNvSpPr>
            <p:nvPr/>
          </p:nvSpPr>
          <p:spPr bwMode="auto">
            <a:xfrm>
              <a:off x="170" y="2585"/>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tx2"/>
                  </a:solidFill>
                </a:rPr>
                <a:t>Gestion </a:t>
              </a:r>
              <a:br>
                <a:rPr lang="fr-FR" altLang="fr-FR" sz="1100" b="0">
                  <a:solidFill>
                    <a:schemeClr val="tx2"/>
                  </a:solidFill>
                </a:rPr>
              </a:br>
              <a:r>
                <a:rPr lang="fr-FR" altLang="fr-FR" sz="1100" b="0">
                  <a:solidFill>
                    <a:schemeClr val="tx2"/>
                  </a:solidFill>
                </a:rPr>
                <a:t>Portefeuille</a:t>
              </a:r>
            </a:p>
          </p:txBody>
        </p:sp>
        <p:sp>
          <p:nvSpPr>
            <p:cNvPr id="76" name="Text Box 76">
              <a:extLst>
                <a:ext uri="{FF2B5EF4-FFF2-40B4-BE49-F238E27FC236}">
                  <a16:creationId xmlns:a16="http://schemas.microsoft.com/office/drawing/2014/main" id="{F0078403-B086-448E-A6BE-9D56B6AD5C51}"/>
                </a:ext>
              </a:extLst>
            </p:cNvPr>
            <p:cNvSpPr txBox="1">
              <a:spLocks noChangeArrowheads="1"/>
            </p:cNvSpPr>
            <p:nvPr/>
          </p:nvSpPr>
          <p:spPr bwMode="auto">
            <a:xfrm>
              <a:off x="272" y="2251"/>
              <a:ext cx="907" cy="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a:solidFill>
                    <a:schemeClr val="bg1"/>
                  </a:solidFill>
                  <a:latin typeface="Arial Unicode MS" pitchFamily="34" charset="-128"/>
                </a:rPr>
                <a:t>Etudes</a:t>
              </a:r>
              <a:br>
                <a:rPr lang="fr-FR" altLang="fr-FR" sz="1500" b="0">
                  <a:solidFill>
                    <a:schemeClr val="bg1"/>
                  </a:solidFill>
                  <a:latin typeface="Arial Unicode MS" pitchFamily="34" charset="-128"/>
                </a:rPr>
              </a:br>
              <a:r>
                <a:rPr lang="fr-FR" altLang="fr-FR" sz="1500" b="0">
                  <a:solidFill>
                    <a:schemeClr val="bg1"/>
                  </a:solidFill>
                  <a:latin typeface="Arial Unicode MS" pitchFamily="34" charset="-128"/>
                </a:rPr>
                <a:t>Développement</a:t>
              </a:r>
            </a:p>
          </p:txBody>
        </p:sp>
        <p:sp>
          <p:nvSpPr>
            <p:cNvPr id="77" name="Text Box 77">
              <a:extLst>
                <a:ext uri="{FF2B5EF4-FFF2-40B4-BE49-F238E27FC236}">
                  <a16:creationId xmlns:a16="http://schemas.microsoft.com/office/drawing/2014/main" id="{42785963-2ED0-4283-A215-18BB8694942E}"/>
                </a:ext>
              </a:extLst>
            </p:cNvPr>
            <p:cNvSpPr txBox="1">
              <a:spLocks noChangeArrowheads="1"/>
            </p:cNvSpPr>
            <p:nvPr/>
          </p:nvSpPr>
          <p:spPr bwMode="auto">
            <a:xfrm>
              <a:off x="224" y="1573"/>
              <a:ext cx="978" cy="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a:solidFill>
                    <a:schemeClr val="bg1"/>
                  </a:solidFill>
                  <a:latin typeface="Arial Unicode MS" pitchFamily="34" charset="-128"/>
                </a:rPr>
                <a:t>Architecture</a:t>
              </a:r>
            </a:p>
          </p:txBody>
        </p:sp>
        <p:sp>
          <p:nvSpPr>
            <p:cNvPr id="78" name="Rectangle 78">
              <a:extLst>
                <a:ext uri="{FF2B5EF4-FFF2-40B4-BE49-F238E27FC236}">
                  <a16:creationId xmlns:a16="http://schemas.microsoft.com/office/drawing/2014/main" id="{3D2CC39A-9F71-4CCC-B88D-64B07BB19F52}"/>
                </a:ext>
              </a:extLst>
            </p:cNvPr>
            <p:cNvSpPr>
              <a:spLocks noChangeArrowheads="1"/>
            </p:cNvSpPr>
            <p:nvPr/>
          </p:nvSpPr>
          <p:spPr bwMode="auto">
            <a:xfrm>
              <a:off x="1360" y="1486"/>
              <a:ext cx="712" cy="2460"/>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79" name="Rectangle 79">
              <a:extLst>
                <a:ext uri="{FF2B5EF4-FFF2-40B4-BE49-F238E27FC236}">
                  <a16:creationId xmlns:a16="http://schemas.microsoft.com/office/drawing/2014/main" id="{273855D8-445D-4EC6-A87B-C4A8C911E3D9}"/>
                </a:ext>
              </a:extLst>
            </p:cNvPr>
            <p:cNvSpPr>
              <a:spLocks noChangeArrowheads="1"/>
            </p:cNvSpPr>
            <p:nvPr/>
          </p:nvSpPr>
          <p:spPr bwMode="auto">
            <a:xfrm>
              <a:off x="1434" y="2920"/>
              <a:ext cx="58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Intégration</a:t>
              </a:r>
              <a:br>
                <a:rPr lang="fr-FR" altLang="fr-FR" sz="1100" b="0">
                  <a:solidFill>
                    <a:schemeClr val="bg1"/>
                  </a:solidFill>
                </a:rPr>
              </a:br>
              <a:r>
                <a:rPr lang="fr-FR" altLang="fr-FR" sz="1100" b="0">
                  <a:solidFill>
                    <a:schemeClr val="bg1"/>
                  </a:solidFill>
                </a:rPr>
                <a:t>en </a:t>
              </a:r>
              <a:br>
                <a:rPr lang="fr-FR" altLang="fr-FR" sz="1100" b="0">
                  <a:solidFill>
                    <a:schemeClr val="bg1"/>
                  </a:solidFill>
                </a:rPr>
              </a:br>
              <a:r>
                <a:rPr lang="fr-FR" altLang="fr-FR" sz="1100" b="0">
                  <a:solidFill>
                    <a:schemeClr val="bg1"/>
                  </a:solidFill>
                </a:rPr>
                <a:t>exploitation</a:t>
              </a:r>
            </a:p>
          </p:txBody>
        </p:sp>
        <p:sp>
          <p:nvSpPr>
            <p:cNvPr id="80" name="Rectangle 80">
              <a:extLst>
                <a:ext uri="{FF2B5EF4-FFF2-40B4-BE49-F238E27FC236}">
                  <a16:creationId xmlns:a16="http://schemas.microsoft.com/office/drawing/2014/main" id="{4662E343-9C82-4AE8-8027-03FC8721E20E}"/>
                </a:ext>
              </a:extLst>
            </p:cNvPr>
            <p:cNvSpPr>
              <a:spLocks noChangeArrowheads="1"/>
            </p:cNvSpPr>
            <p:nvPr/>
          </p:nvSpPr>
          <p:spPr bwMode="auto">
            <a:xfrm>
              <a:off x="1434" y="3606"/>
              <a:ext cx="58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Déploiement</a:t>
              </a:r>
            </a:p>
          </p:txBody>
        </p:sp>
        <p:sp>
          <p:nvSpPr>
            <p:cNvPr id="81" name="Rectangle 81">
              <a:extLst>
                <a:ext uri="{FF2B5EF4-FFF2-40B4-BE49-F238E27FC236}">
                  <a16:creationId xmlns:a16="http://schemas.microsoft.com/office/drawing/2014/main" id="{8E599287-CA50-495B-AF4C-61F8797EFCCF}"/>
                </a:ext>
              </a:extLst>
            </p:cNvPr>
            <p:cNvSpPr>
              <a:spLocks noChangeArrowheads="1"/>
            </p:cNvSpPr>
            <p:nvPr/>
          </p:nvSpPr>
          <p:spPr bwMode="auto">
            <a:xfrm>
              <a:off x="1434" y="1900"/>
              <a:ext cx="585"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dirty="0">
                  <a:solidFill>
                    <a:schemeClr val="bg1"/>
                  </a:solidFill>
                </a:rPr>
                <a:t>Gestion</a:t>
              </a:r>
              <a:br>
                <a:rPr lang="fr-FR" altLang="fr-FR" sz="1100" b="0" dirty="0">
                  <a:solidFill>
                    <a:schemeClr val="bg1"/>
                  </a:solidFill>
                </a:rPr>
              </a:br>
              <a:r>
                <a:rPr lang="fr-FR" altLang="fr-FR" sz="1100" b="0" dirty="0">
                  <a:solidFill>
                    <a:schemeClr val="bg1"/>
                  </a:solidFill>
                </a:rPr>
                <a:t>centralisée</a:t>
              </a:r>
              <a:br>
                <a:rPr lang="fr-FR" altLang="fr-FR" sz="1100" b="0" dirty="0">
                  <a:solidFill>
                    <a:schemeClr val="bg1"/>
                  </a:solidFill>
                </a:rPr>
              </a:br>
              <a:r>
                <a:rPr lang="fr-FR" altLang="fr-FR" sz="1100" b="0" dirty="0">
                  <a:solidFill>
                    <a:schemeClr val="bg1"/>
                  </a:solidFill>
                </a:rPr>
                <a:t>mise en prod</a:t>
              </a:r>
            </a:p>
          </p:txBody>
        </p:sp>
        <p:sp>
          <p:nvSpPr>
            <p:cNvPr id="82" name="Text Box 82">
              <a:extLst>
                <a:ext uri="{FF2B5EF4-FFF2-40B4-BE49-F238E27FC236}">
                  <a16:creationId xmlns:a16="http://schemas.microsoft.com/office/drawing/2014/main" id="{262BE927-1372-4E9B-8A27-CA109C0D5A14}"/>
                </a:ext>
              </a:extLst>
            </p:cNvPr>
            <p:cNvSpPr txBox="1">
              <a:spLocks noChangeArrowheads="1"/>
            </p:cNvSpPr>
            <p:nvPr/>
          </p:nvSpPr>
          <p:spPr bwMode="auto">
            <a:xfrm>
              <a:off x="1440" y="1536"/>
              <a:ext cx="56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500" b="0" dirty="0">
                  <a:solidFill>
                    <a:schemeClr val="bg1"/>
                  </a:solidFill>
                  <a:latin typeface="Arial Unicode MS" pitchFamily="34" charset="-128"/>
                </a:rPr>
                <a:t>Mise en </a:t>
              </a:r>
              <a:br>
                <a:rPr lang="fr-FR" altLang="fr-FR" sz="1500" b="0" dirty="0">
                  <a:solidFill>
                    <a:schemeClr val="bg1"/>
                  </a:solidFill>
                  <a:latin typeface="Arial Unicode MS" pitchFamily="34" charset="-128"/>
                </a:rPr>
              </a:br>
              <a:r>
                <a:rPr lang="fr-FR" altLang="fr-FR" sz="1500" b="0" dirty="0">
                  <a:solidFill>
                    <a:schemeClr val="bg1"/>
                  </a:solidFill>
                  <a:latin typeface="Arial Unicode MS" pitchFamily="34" charset="-128"/>
                </a:rPr>
                <a:t>production</a:t>
              </a:r>
            </a:p>
          </p:txBody>
        </p:sp>
        <p:sp>
          <p:nvSpPr>
            <p:cNvPr id="83" name="Rectangle 83">
              <a:extLst>
                <a:ext uri="{FF2B5EF4-FFF2-40B4-BE49-F238E27FC236}">
                  <a16:creationId xmlns:a16="http://schemas.microsoft.com/office/drawing/2014/main" id="{00F12562-3B7B-4EA2-B80E-1BF163A28672}"/>
                </a:ext>
              </a:extLst>
            </p:cNvPr>
            <p:cNvSpPr>
              <a:spLocks noChangeArrowheads="1"/>
            </p:cNvSpPr>
            <p:nvPr/>
          </p:nvSpPr>
          <p:spPr bwMode="auto">
            <a:xfrm>
              <a:off x="1434" y="2245"/>
              <a:ext cx="585"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Gestion des</a:t>
              </a:r>
              <a:br>
                <a:rPr lang="fr-FR" altLang="fr-FR" sz="1100" b="0">
                  <a:solidFill>
                    <a:schemeClr val="bg1"/>
                  </a:solidFill>
                </a:rPr>
              </a:br>
              <a:r>
                <a:rPr lang="fr-FR" altLang="fr-FR" sz="1100" b="0">
                  <a:solidFill>
                    <a:schemeClr val="bg1"/>
                  </a:solidFill>
                </a:rPr>
                <a:t>configurations</a:t>
              </a:r>
            </a:p>
          </p:txBody>
        </p:sp>
        <p:sp>
          <p:nvSpPr>
            <p:cNvPr id="84" name="Rectangle 87">
              <a:extLst>
                <a:ext uri="{FF2B5EF4-FFF2-40B4-BE49-F238E27FC236}">
                  <a16:creationId xmlns:a16="http://schemas.microsoft.com/office/drawing/2014/main" id="{2E136D3B-3DD8-4297-BF66-8E83F1F36824}"/>
                </a:ext>
              </a:extLst>
            </p:cNvPr>
            <p:cNvSpPr>
              <a:spLocks noChangeArrowheads="1"/>
            </p:cNvSpPr>
            <p:nvPr/>
          </p:nvSpPr>
          <p:spPr bwMode="auto">
            <a:xfrm>
              <a:off x="2738" y="3612"/>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Production</a:t>
              </a:r>
              <a:br>
                <a:rPr lang="fr-FR" altLang="fr-FR" sz="1100" b="0">
                  <a:solidFill>
                    <a:srgbClr val="002E6E"/>
                  </a:solidFill>
                </a:rPr>
              </a:br>
              <a:r>
                <a:rPr lang="fr-FR" altLang="fr-FR" sz="1100" b="0">
                  <a:solidFill>
                    <a:srgbClr val="002E6E"/>
                  </a:solidFill>
                </a:rPr>
                <a:t>Bureautique</a:t>
              </a:r>
            </a:p>
          </p:txBody>
        </p:sp>
        <p:sp>
          <p:nvSpPr>
            <p:cNvPr id="85" name="Rectangle 88">
              <a:extLst>
                <a:ext uri="{FF2B5EF4-FFF2-40B4-BE49-F238E27FC236}">
                  <a16:creationId xmlns:a16="http://schemas.microsoft.com/office/drawing/2014/main" id="{54D30E12-0EC8-492F-9763-988F4D4AEBD4}"/>
                </a:ext>
              </a:extLst>
            </p:cNvPr>
            <p:cNvSpPr>
              <a:spLocks noChangeArrowheads="1"/>
            </p:cNvSpPr>
            <p:nvPr/>
          </p:nvSpPr>
          <p:spPr bwMode="auto">
            <a:xfrm>
              <a:off x="2165" y="3612"/>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Gestion </a:t>
              </a:r>
              <a:br>
                <a:rPr lang="fr-FR" altLang="fr-FR" sz="1100" b="0">
                  <a:solidFill>
                    <a:srgbClr val="002E6E"/>
                  </a:solidFill>
                </a:rPr>
              </a:br>
              <a:r>
                <a:rPr lang="fr-FR" altLang="fr-FR" sz="1100" b="0">
                  <a:solidFill>
                    <a:srgbClr val="002E6E"/>
                  </a:solidFill>
                </a:rPr>
                <a:t>Stock &amp;</a:t>
              </a:r>
              <a:br>
                <a:rPr lang="fr-FR" altLang="fr-FR" sz="1100" b="0">
                  <a:solidFill>
                    <a:srgbClr val="002E6E"/>
                  </a:solidFill>
                </a:rPr>
              </a:br>
              <a:r>
                <a:rPr lang="fr-FR" altLang="fr-FR" sz="1100" b="0">
                  <a:solidFill>
                    <a:srgbClr val="002E6E"/>
                  </a:solidFill>
                </a:rPr>
                <a:t>Energie</a:t>
              </a:r>
            </a:p>
          </p:txBody>
        </p:sp>
        <p:sp>
          <p:nvSpPr>
            <p:cNvPr id="86" name="Rectangle 89">
              <a:extLst>
                <a:ext uri="{FF2B5EF4-FFF2-40B4-BE49-F238E27FC236}">
                  <a16:creationId xmlns:a16="http://schemas.microsoft.com/office/drawing/2014/main" id="{66953032-1F3F-4C38-B367-6039FA326F21}"/>
                </a:ext>
              </a:extLst>
            </p:cNvPr>
            <p:cNvSpPr>
              <a:spLocks noChangeArrowheads="1"/>
            </p:cNvSpPr>
            <p:nvPr/>
          </p:nvSpPr>
          <p:spPr bwMode="auto">
            <a:xfrm>
              <a:off x="3356" y="3612"/>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Gestion </a:t>
              </a:r>
              <a:br>
                <a:rPr lang="fr-FR" altLang="fr-FR" sz="1100" b="0">
                  <a:solidFill>
                    <a:srgbClr val="002E6E"/>
                  </a:solidFill>
                </a:rPr>
              </a:br>
              <a:r>
                <a:rPr lang="fr-FR" altLang="fr-FR" sz="1100" b="0">
                  <a:solidFill>
                    <a:srgbClr val="002E6E"/>
                  </a:solidFill>
                </a:rPr>
                <a:t>Stock</a:t>
              </a:r>
            </a:p>
          </p:txBody>
        </p:sp>
        <p:sp>
          <p:nvSpPr>
            <p:cNvPr id="87" name="Rectangle 90">
              <a:extLst>
                <a:ext uri="{FF2B5EF4-FFF2-40B4-BE49-F238E27FC236}">
                  <a16:creationId xmlns:a16="http://schemas.microsoft.com/office/drawing/2014/main" id="{0BCCD1B3-E03D-47E4-BB7C-0A337FCFBDDE}"/>
                </a:ext>
              </a:extLst>
            </p:cNvPr>
            <p:cNvSpPr>
              <a:spLocks noChangeArrowheads="1"/>
            </p:cNvSpPr>
            <p:nvPr/>
          </p:nvSpPr>
          <p:spPr bwMode="auto">
            <a:xfrm>
              <a:off x="731" y="3601"/>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tx2"/>
                  </a:solidFill>
                </a:rPr>
                <a:t>Expertise</a:t>
              </a:r>
              <a:br>
                <a:rPr lang="fr-FR" altLang="fr-FR" sz="1100" b="0">
                  <a:solidFill>
                    <a:schemeClr val="tx2"/>
                  </a:solidFill>
                </a:rPr>
              </a:br>
              <a:r>
                <a:rPr lang="fr-FR" altLang="fr-FR" sz="1100" b="0">
                  <a:solidFill>
                    <a:schemeClr val="tx2"/>
                  </a:solidFill>
                </a:rPr>
                <a:t>Applicative</a:t>
              </a:r>
            </a:p>
          </p:txBody>
        </p:sp>
        <p:sp>
          <p:nvSpPr>
            <p:cNvPr id="88" name="Rectangle 91">
              <a:extLst>
                <a:ext uri="{FF2B5EF4-FFF2-40B4-BE49-F238E27FC236}">
                  <a16:creationId xmlns:a16="http://schemas.microsoft.com/office/drawing/2014/main" id="{237A9AE5-17C0-4B4D-A3BF-874ED17554C6}"/>
                </a:ext>
              </a:extLst>
            </p:cNvPr>
            <p:cNvSpPr>
              <a:spLocks noChangeArrowheads="1"/>
            </p:cNvSpPr>
            <p:nvPr/>
          </p:nvSpPr>
          <p:spPr bwMode="auto">
            <a:xfrm>
              <a:off x="164" y="3601"/>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tx2"/>
                  </a:solidFill>
                </a:rPr>
                <a:t>Expertise</a:t>
              </a:r>
              <a:br>
                <a:rPr lang="fr-FR" altLang="fr-FR" sz="1100" b="0">
                  <a:solidFill>
                    <a:schemeClr val="tx2"/>
                  </a:solidFill>
                </a:rPr>
              </a:br>
              <a:r>
                <a:rPr lang="fr-FR" altLang="fr-FR" sz="1100" b="0">
                  <a:solidFill>
                    <a:schemeClr val="tx2"/>
                  </a:solidFill>
                </a:rPr>
                <a:t>Infra-Bureau</a:t>
              </a:r>
            </a:p>
          </p:txBody>
        </p:sp>
        <p:sp>
          <p:nvSpPr>
            <p:cNvPr id="89" name="Rectangle 93">
              <a:extLst>
                <a:ext uri="{FF2B5EF4-FFF2-40B4-BE49-F238E27FC236}">
                  <a16:creationId xmlns:a16="http://schemas.microsoft.com/office/drawing/2014/main" id="{19255EC5-353A-4DF1-972F-30BAAA8F3055}"/>
                </a:ext>
              </a:extLst>
            </p:cNvPr>
            <p:cNvSpPr>
              <a:spLocks noChangeArrowheads="1"/>
            </p:cNvSpPr>
            <p:nvPr/>
          </p:nvSpPr>
          <p:spPr bwMode="auto">
            <a:xfrm>
              <a:off x="1434" y="3266"/>
              <a:ext cx="584"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sz="1100" b="0">
                <a:solidFill>
                  <a:schemeClr val="bg1"/>
                </a:solidFill>
              </a:endParaRPr>
            </a:p>
            <a:p>
              <a:pPr eaLnBrk="1" hangingPunct="1"/>
              <a:r>
                <a:rPr lang="fr-FR" altLang="fr-FR" sz="1100" b="0">
                  <a:solidFill>
                    <a:schemeClr val="bg1"/>
                  </a:solidFill>
                </a:rPr>
                <a:t>Packaging</a:t>
              </a:r>
            </a:p>
            <a:p>
              <a:pPr eaLnBrk="1" hangingPunct="1"/>
              <a:endParaRPr lang="fr-FR" altLang="fr-FR" sz="1100" b="0">
                <a:solidFill>
                  <a:schemeClr val="bg1"/>
                </a:solidFill>
              </a:endParaRPr>
            </a:p>
          </p:txBody>
        </p:sp>
        <p:sp>
          <p:nvSpPr>
            <p:cNvPr id="90" name="Rectangle 94">
              <a:extLst>
                <a:ext uri="{FF2B5EF4-FFF2-40B4-BE49-F238E27FC236}">
                  <a16:creationId xmlns:a16="http://schemas.microsoft.com/office/drawing/2014/main" id="{53C5AB7B-7686-4E54-BB3E-4F3EBACEDDC3}"/>
                </a:ext>
              </a:extLst>
            </p:cNvPr>
            <p:cNvSpPr>
              <a:spLocks noChangeArrowheads="1"/>
            </p:cNvSpPr>
            <p:nvPr/>
          </p:nvSpPr>
          <p:spPr bwMode="auto">
            <a:xfrm>
              <a:off x="1434" y="2585"/>
              <a:ext cx="585" cy="31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bg1"/>
                  </a:solidFill>
                </a:rPr>
                <a:t>Gestion</a:t>
              </a:r>
              <a:br>
                <a:rPr lang="fr-FR" altLang="fr-FR" sz="1100" b="0">
                  <a:solidFill>
                    <a:schemeClr val="bg1"/>
                  </a:solidFill>
                </a:rPr>
              </a:br>
              <a:r>
                <a:rPr lang="fr-FR" altLang="fr-FR" sz="1100" b="0">
                  <a:solidFill>
                    <a:schemeClr val="bg1"/>
                  </a:solidFill>
                </a:rPr>
                <a:t>des </a:t>
              </a:r>
              <a:br>
                <a:rPr lang="fr-FR" altLang="fr-FR" sz="1100" b="0">
                  <a:solidFill>
                    <a:schemeClr val="bg1"/>
                  </a:solidFill>
                </a:rPr>
              </a:br>
              <a:r>
                <a:rPr lang="fr-FR" altLang="fr-FR" sz="1100" b="0">
                  <a:solidFill>
                    <a:schemeClr val="bg1"/>
                  </a:solidFill>
                </a:rPr>
                <a:t>catalogues</a:t>
              </a:r>
            </a:p>
          </p:txBody>
        </p:sp>
        <p:sp>
          <p:nvSpPr>
            <p:cNvPr id="91" name="Rectangle 97">
              <a:extLst>
                <a:ext uri="{FF2B5EF4-FFF2-40B4-BE49-F238E27FC236}">
                  <a16:creationId xmlns:a16="http://schemas.microsoft.com/office/drawing/2014/main" id="{831F60F2-1BF3-4DE4-A1E6-A9CF35E60857}"/>
                </a:ext>
              </a:extLst>
            </p:cNvPr>
            <p:cNvSpPr>
              <a:spLocks noChangeArrowheads="1"/>
            </p:cNvSpPr>
            <p:nvPr/>
          </p:nvSpPr>
          <p:spPr bwMode="auto">
            <a:xfrm>
              <a:off x="727" y="2585"/>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chemeClr val="tx2"/>
                  </a:solidFill>
                </a:rPr>
                <a:t>Gestion </a:t>
              </a:r>
              <a:br>
                <a:rPr lang="fr-FR" altLang="fr-FR" sz="1100" b="0">
                  <a:solidFill>
                    <a:schemeClr val="tx2"/>
                  </a:solidFill>
                </a:rPr>
              </a:br>
              <a:r>
                <a:rPr lang="fr-FR" altLang="fr-FR" sz="1100" b="0">
                  <a:solidFill>
                    <a:schemeClr val="tx2"/>
                  </a:solidFill>
                </a:rPr>
                <a:t>des versions</a:t>
              </a:r>
            </a:p>
          </p:txBody>
        </p:sp>
        <p:sp>
          <p:nvSpPr>
            <p:cNvPr id="92" name="Rectangle 98">
              <a:extLst>
                <a:ext uri="{FF2B5EF4-FFF2-40B4-BE49-F238E27FC236}">
                  <a16:creationId xmlns:a16="http://schemas.microsoft.com/office/drawing/2014/main" id="{76901340-C3E9-4590-8CF3-0F597A2135BC}"/>
                </a:ext>
              </a:extLst>
            </p:cNvPr>
            <p:cNvSpPr>
              <a:spLocks noChangeArrowheads="1"/>
            </p:cNvSpPr>
            <p:nvPr/>
          </p:nvSpPr>
          <p:spPr bwMode="auto">
            <a:xfrm>
              <a:off x="3923" y="3612"/>
              <a:ext cx="545" cy="31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r>
                <a:rPr lang="fr-FR" altLang="fr-FR" sz="1100" b="0">
                  <a:solidFill>
                    <a:srgbClr val="002E6E"/>
                  </a:solidFill>
                </a:rPr>
                <a:t>Exploitation serveurs de proximité</a:t>
              </a:r>
            </a:p>
          </p:txBody>
        </p:sp>
      </p:grpSp>
    </p:spTree>
    <p:extLst>
      <p:ext uri="{BB962C8B-B14F-4D97-AF65-F5344CB8AC3E}">
        <p14:creationId xmlns:p14="http://schemas.microsoft.com/office/powerpoint/2010/main" val="8710079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ZoneTexte 41">
            <a:extLst>
              <a:ext uri="{FF2B5EF4-FFF2-40B4-BE49-F238E27FC236}">
                <a16:creationId xmlns:a16="http://schemas.microsoft.com/office/drawing/2014/main" id="{F2CCAEBD-EE22-4BE8-9F62-5BDA78472B49}"/>
              </a:ext>
            </a:extLst>
          </p:cNvPr>
          <p:cNvSpPr txBox="1"/>
          <p:nvPr/>
        </p:nvSpPr>
        <p:spPr>
          <a:xfrm>
            <a:off x="3145919" y="4511835"/>
            <a:ext cx="6096728" cy="2055884"/>
          </a:xfrm>
          <a:prstGeom prst="rect">
            <a:avLst/>
          </a:prstGeom>
          <a:noFill/>
        </p:spPr>
        <p:txBody>
          <a:bodyPr wrap="square">
            <a:spAutoFit/>
          </a:bodyPr>
          <a:lstStyle/>
          <a:p>
            <a:pPr>
              <a:lnSpc>
                <a:spcPct val="120000"/>
              </a:lnSpc>
              <a:spcBef>
                <a:spcPts val="0"/>
              </a:spcBef>
              <a:spcAft>
                <a:spcPts val="0"/>
              </a:spcAft>
            </a:pPr>
            <a:r>
              <a:rPr lang="fr-FR" dirty="0"/>
              <a:t>Comment augmenter les gains ?</a:t>
            </a:r>
          </a:p>
          <a:p>
            <a:pPr lvl="1">
              <a:lnSpc>
                <a:spcPct val="120000"/>
              </a:lnSpc>
              <a:spcBef>
                <a:spcPts val="0"/>
              </a:spcBef>
              <a:spcAft>
                <a:spcPts val="0"/>
              </a:spcAft>
            </a:pPr>
            <a:r>
              <a:rPr lang="fr-FR" dirty="0"/>
              <a:t>Par les processus =&gt; qq %</a:t>
            </a:r>
          </a:p>
          <a:p>
            <a:pPr lvl="1">
              <a:lnSpc>
                <a:spcPct val="120000"/>
              </a:lnSpc>
              <a:spcBef>
                <a:spcPts val="0"/>
              </a:spcBef>
              <a:spcAft>
                <a:spcPts val="0"/>
              </a:spcAft>
            </a:pPr>
            <a:r>
              <a:rPr lang="fr-FR" dirty="0"/>
              <a:t>Par l’outillage =&gt; gros investissement</a:t>
            </a:r>
          </a:p>
          <a:p>
            <a:pPr lvl="1">
              <a:lnSpc>
                <a:spcPct val="120000"/>
              </a:lnSpc>
              <a:spcBef>
                <a:spcPts val="0"/>
              </a:spcBef>
              <a:spcAft>
                <a:spcPts val="0"/>
              </a:spcAft>
            </a:pPr>
            <a:r>
              <a:rPr lang="fr-FR" dirty="0"/>
              <a:t>Par les hommes =&gt; frein au changement</a:t>
            </a:r>
          </a:p>
          <a:p>
            <a:pPr>
              <a:lnSpc>
                <a:spcPct val="120000"/>
              </a:lnSpc>
              <a:spcBef>
                <a:spcPts val="0"/>
              </a:spcBef>
              <a:spcAft>
                <a:spcPts val="0"/>
              </a:spcAft>
            </a:pPr>
            <a:r>
              <a:rPr lang="fr-FR" dirty="0"/>
              <a:t>Il ne reste que l’innovation qui elle-même  a des conséquences directes sur l’informatique</a:t>
            </a:r>
          </a:p>
        </p:txBody>
      </p:sp>
      <p:sp>
        <p:nvSpPr>
          <p:cNvPr id="2" name="Titre 1">
            <a:extLst>
              <a:ext uri="{FF2B5EF4-FFF2-40B4-BE49-F238E27FC236}">
                <a16:creationId xmlns:a16="http://schemas.microsoft.com/office/drawing/2014/main" id="{CD6DEE5F-DA90-438E-890F-1EE1681BA29C}"/>
              </a:ext>
            </a:extLst>
          </p:cNvPr>
          <p:cNvSpPr>
            <a:spLocks noGrp="1"/>
          </p:cNvSpPr>
          <p:nvPr>
            <p:ph type="title"/>
          </p:nvPr>
        </p:nvSpPr>
        <p:spPr/>
        <p:txBody>
          <a:bodyPr>
            <a:normAutofit fontScale="90000"/>
          </a:bodyPr>
          <a:lstStyle/>
          <a:p>
            <a:r>
              <a:rPr lang="fr-FR" dirty="0"/>
              <a:t>Introduction – Qu’est ce qu’un SI ?</a:t>
            </a:r>
            <a:br>
              <a:rPr lang="fr-FR" dirty="0"/>
            </a:br>
            <a:r>
              <a:rPr lang="fr-FR" dirty="0"/>
              <a:t>Lien entre entreprise et SI</a:t>
            </a:r>
          </a:p>
        </p:txBody>
      </p:sp>
      <p:sp>
        <p:nvSpPr>
          <p:cNvPr id="3" name="Espace réservé du contenu 2">
            <a:extLst>
              <a:ext uri="{FF2B5EF4-FFF2-40B4-BE49-F238E27FC236}">
                <a16:creationId xmlns:a16="http://schemas.microsoft.com/office/drawing/2014/main" id="{5CA725CB-99FD-4ECF-81BE-8B5F84403EB8}"/>
              </a:ext>
            </a:extLst>
          </p:cNvPr>
          <p:cNvSpPr>
            <a:spLocks noGrp="1"/>
          </p:cNvSpPr>
          <p:nvPr>
            <p:ph sz="quarter" idx="10"/>
          </p:nvPr>
        </p:nvSpPr>
        <p:spPr>
          <a:xfrm>
            <a:off x="539495" y="1435608"/>
            <a:ext cx="11047023" cy="3257047"/>
          </a:xfrm>
        </p:spPr>
        <p:txBody>
          <a:bodyPr>
            <a:normAutofit/>
          </a:bodyPr>
          <a:lstStyle/>
          <a:p>
            <a:r>
              <a:rPr lang="fr-FR" dirty="0"/>
              <a:t>Une entreprise dans le monde du capital a deux objectifs</a:t>
            </a:r>
          </a:p>
          <a:p>
            <a:endParaRPr lang="fr-FR" dirty="0"/>
          </a:p>
          <a:p>
            <a:endParaRPr lang="fr-FR" dirty="0"/>
          </a:p>
          <a:p>
            <a:endParaRPr lang="fr-FR" dirty="0"/>
          </a:p>
          <a:p>
            <a:endParaRPr lang="fr-FR" dirty="0"/>
          </a:p>
          <a:p>
            <a:endParaRPr lang="fr-FR" dirty="0"/>
          </a:p>
          <a:p>
            <a:endParaRPr lang="fr-FR" dirty="0"/>
          </a:p>
        </p:txBody>
      </p:sp>
      <p:pic>
        <p:nvPicPr>
          <p:cNvPr id="5" name="Image 2" descr="epsi-logo-cmjn">
            <a:extLst>
              <a:ext uri="{FF2B5EF4-FFF2-40B4-BE49-F238E27FC236}">
                <a16:creationId xmlns:a16="http://schemas.microsoft.com/office/drawing/2014/main" id="{B186BCF9-7FB8-470A-8AC6-F3C3B4403452}"/>
              </a:ext>
            </a:extLst>
          </p:cNvPr>
          <p:cNvPicPr>
            <a:picLocks noChangeAspect="1" noChangeArrowheads="1"/>
          </p:cNvPicPr>
          <p:nvPr/>
        </p:nvPicPr>
        <p:blipFill>
          <a:blip r:embed="rId2" cstate="print"/>
          <a:srcRect/>
          <a:stretch>
            <a:fillRect/>
          </a:stretch>
        </p:blipFill>
        <p:spPr bwMode="auto">
          <a:xfrm>
            <a:off x="10506532" y="296048"/>
            <a:ext cx="1305759" cy="792088"/>
          </a:xfrm>
          <a:prstGeom prst="rect">
            <a:avLst/>
          </a:prstGeom>
          <a:noFill/>
        </p:spPr>
      </p:pic>
      <p:pic>
        <p:nvPicPr>
          <p:cNvPr id="7" name="Graphique 6" descr="Usine">
            <a:extLst>
              <a:ext uri="{FF2B5EF4-FFF2-40B4-BE49-F238E27FC236}">
                <a16:creationId xmlns:a16="http://schemas.microsoft.com/office/drawing/2014/main" id="{43A8EE14-39DA-45AA-8644-0708F7B2C29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725827" y="1872050"/>
            <a:ext cx="914400" cy="914400"/>
          </a:xfrm>
          <a:prstGeom prst="rect">
            <a:avLst/>
          </a:prstGeom>
        </p:spPr>
      </p:pic>
      <p:grpSp>
        <p:nvGrpSpPr>
          <p:cNvPr id="38" name="Groupe 37">
            <a:extLst>
              <a:ext uri="{FF2B5EF4-FFF2-40B4-BE49-F238E27FC236}">
                <a16:creationId xmlns:a16="http://schemas.microsoft.com/office/drawing/2014/main" id="{FFD97F23-DDE5-4ACC-BB2C-02081CB2BAF5}"/>
              </a:ext>
            </a:extLst>
          </p:cNvPr>
          <p:cNvGrpSpPr/>
          <p:nvPr/>
        </p:nvGrpSpPr>
        <p:grpSpPr>
          <a:xfrm>
            <a:off x="2689654" y="1760838"/>
            <a:ext cx="3027405" cy="914400"/>
            <a:chOff x="2689654" y="1760838"/>
            <a:chExt cx="3027405" cy="914400"/>
          </a:xfrm>
        </p:grpSpPr>
        <p:pic>
          <p:nvPicPr>
            <p:cNvPr id="9" name="Graphique 8" descr="Retour">
              <a:extLst>
                <a:ext uri="{FF2B5EF4-FFF2-40B4-BE49-F238E27FC236}">
                  <a16:creationId xmlns:a16="http://schemas.microsoft.com/office/drawing/2014/main" id="{9E73D993-4AB8-4F43-8D7A-59743AC300D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689654" y="1760838"/>
              <a:ext cx="914400" cy="914400"/>
            </a:xfrm>
            <a:prstGeom prst="rect">
              <a:avLst/>
            </a:prstGeom>
          </p:spPr>
        </p:pic>
        <p:sp>
          <p:nvSpPr>
            <p:cNvPr id="12" name="ZoneTexte 11">
              <a:extLst>
                <a:ext uri="{FF2B5EF4-FFF2-40B4-BE49-F238E27FC236}">
                  <a16:creationId xmlns:a16="http://schemas.microsoft.com/office/drawing/2014/main" id="{F779E572-28D5-4E4A-BF6B-6DA59A88D202}"/>
                </a:ext>
              </a:extLst>
            </p:cNvPr>
            <p:cNvSpPr txBox="1"/>
            <p:nvPr/>
          </p:nvSpPr>
          <p:spPr>
            <a:xfrm>
              <a:off x="3630620" y="1996987"/>
              <a:ext cx="2086439" cy="369332"/>
            </a:xfrm>
            <a:prstGeom prst="rect">
              <a:avLst/>
            </a:prstGeom>
            <a:noFill/>
          </p:spPr>
          <p:txBody>
            <a:bodyPr wrap="square" rtlCol="0">
              <a:spAutoFit/>
            </a:bodyPr>
            <a:lstStyle/>
            <a:p>
              <a:r>
                <a:rPr lang="fr-FR" dirty="0"/>
                <a:t>Produit final</a:t>
              </a:r>
            </a:p>
          </p:txBody>
        </p:sp>
      </p:grpSp>
      <p:grpSp>
        <p:nvGrpSpPr>
          <p:cNvPr id="37" name="Groupe 36">
            <a:extLst>
              <a:ext uri="{FF2B5EF4-FFF2-40B4-BE49-F238E27FC236}">
                <a16:creationId xmlns:a16="http://schemas.microsoft.com/office/drawing/2014/main" id="{20C11D30-DA05-44A1-B2E8-895A72AA00FE}"/>
              </a:ext>
            </a:extLst>
          </p:cNvPr>
          <p:cNvGrpSpPr/>
          <p:nvPr/>
        </p:nvGrpSpPr>
        <p:grpSpPr>
          <a:xfrm>
            <a:off x="2689654" y="2366319"/>
            <a:ext cx="3027404" cy="918865"/>
            <a:chOff x="2689654" y="2366319"/>
            <a:chExt cx="3027404" cy="918865"/>
          </a:xfrm>
        </p:grpSpPr>
        <p:pic>
          <p:nvPicPr>
            <p:cNvPr id="11" name="Graphique 10" descr="Retour">
              <a:extLst>
                <a:ext uri="{FF2B5EF4-FFF2-40B4-BE49-F238E27FC236}">
                  <a16:creationId xmlns:a16="http://schemas.microsoft.com/office/drawing/2014/main" id="{F2C373A3-15E4-4F01-9C7D-C7B52E04303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0800000">
              <a:off x="2689654" y="2366319"/>
              <a:ext cx="914400" cy="914400"/>
            </a:xfrm>
            <a:prstGeom prst="rect">
              <a:avLst/>
            </a:prstGeom>
          </p:spPr>
        </p:pic>
        <p:sp>
          <p:nvSpPr>
            <p:cNvPr id="14" name="ZoneTexte 13">
              <a:extLst>
                <a:ext uri="{FF2B5EF4-FFF2-40B4-BE49-F238E27FC236}">
                  <a16:creationId xmlns:a16="http://schemas.microsoft.com/office/drawing/2014/main" id="{2443271B-79B4-4D30-99B7-807466BFBE42}"/>
                </a:ext>
              </a:extLst>
            </p:cNvPr>
            <p:cNvSpPr txBox="1"/>
            <p:nvPr/>
          </p:nvSpPr>
          <p:spPr>
            <a:xfrm>
              <a:off x="3630619" y="2638853"/>
              <a:ext cx="2086439" cy="646331"/>
            </a:xfrm>
            <a:prstGeom prst="rect">
              <a:avLst/>
            </a:prstGeom>
            <a:noFill/>
          </p:spPr>
          <p:txBody>
            <a:bodyPr wrap="square" rtlCol="0">
              <a:spAutoFit/>
            </a:bodyPr>
            <a:lstStyle/>
            <a:p>
              <a:r>
                <a:rPr lang="fr-FR" dirty="0"/>
                <a:t>Gain pour les actionnaires</a:t>
              </a:r>
            </a:p>
          </p:txBody>
        </p:sp>
      </p:grpSp>
      <p:grpSp>
        <p:nvGrpSpPr>
          <p:cNvPr id="35" name="Groupe 34">
            <a:extLst>
              <a:ext uri="{FF2B5EF4-FFF2-40B4-BE49-F238E27FC236}">
                <a16:creationId xmlns:a16="http://schemas.microsoft.com/office/drawing/2014/main" id="{CBD63497-44BE-44F7-A3CE-BB634DFED13E}"/>
              </a:ext>
            </a:extLst>
          </p:cNvPr>
          <p:cNvGrpSpPr/>
          <p:nvPr/>
        </p:nvGrpSpPr>
        <p:grpSpPr>
          <a:xfrm>
            <a:off x="5115696" y="2971800"/>
            <a:ext cx="2924433" cy="914400"/>
            <a:chOff x="5115696" y="2971800"/>
            <a:chExt cx="2924433" cy="914400"/>
          </a:xfrm>
        </p:grpSpPr>
        <p:pic>
          <p:nvPicPr>
            <p:cNvPr id="16" name="Graphique 15" descr="Retour">
              <a:extLst>
                <a:ext uri="{FF2B5EF4-FFF2-40B4-BE49-F238E27FC236}">
                  <a16:creationId xmlns:a16="http://schemas.microsoft.com/office/drawing/2014/main" id="{82036192-9625-43FF-8ECB-6E3121FA1F1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0800000">
              <a:off x="5115696" y="2971800"/>
              <a:ext cx="914400" cy="914400"/>
            </a:xfrm>
            <a:prstGeom prst="rect">
              <a:avLst/>
            </a:prstGeom>
          </p:spPr>
        </p:pic>
        <p:sp>
          <p:nvSpPr>
            <p:cNvPr id="18" name="ZoneTexte 17">
              <a:extLst>
                <a:ext uri="{FF2B5EF4-FFF2-40B4-BE49-F238E27FC236}">
                  <a16:creationId xmlns:a16="http://schemas.microsoft.com/office/drawing/2014/main" id="{2064103E-B205-424E-A710-0A25BFFB8F9A}"/>
                </a:ext>
              </a:extLst>
            </p:cNvPr>
            <p:cNvSpPr txBox="1"/>
            <p:nvPr/>
          </p:nvSpPr>
          <p:spPr>
            <a:xfrm>
              <a:off x="5953690" y="3263784"/>
              <a:ext cx="2086439" cy="369332"/>
            </a:xfrm>
            <a:prstGeom prst="rect">
              <a:avLst/>
            </a:prstGeom>
            <a:noFill/>
          </p:spPr>
          <p:txBody>
            <a:bodyPr wrap="square" rtlCol="0">
              <a:spAutoFit/>
            </a:bodyPr>
            <a:lstStyle/>
            <a:p>
              <a:r>
                <a:rPr lang="fr-FR" dirty="0"/>
                <a:t>Innovation</a:t>
              </a:r>
            </a:p>
          </p:txBody>
        </p:sp>
      </p:grpSp>
      <p:grpSp>
        <p:nvGrpSpPr>
          <p:cNvPr id="36" name="Groupe 35">
            <a:extLst>
              <a:ext uri="{FF2B5EF4-FFF2-40B4-BE49-F238E27FC236}">
                <a16:creationId xmlns:a16="http://schemas.microsoft.com/office/drawing/2014/main" id="{5C75A6BF-4CBE-4DB8-9CA9-0641330AFF7B}"/>
              </a:ext>
            </a:extLst>
          </p:cNvPr>
          <p:cNvGrpSpPr/>
          <p:nvPr/>
        </p:nvGrpSpPr>
        <p:grpSpPr>
          <a:xfrm>
            <a:off x="5013443" y="1872050"/>
            <a:ext cx="2993735" cy="1562958"/>
            <a:chOff x="5013443" y="1872050"/>
            <a:chExt cx="2993735" cy="1562958"/>
          </a:xfrm>
        </p:grpSpPr>
        <p:pic>
          <p:nvPicPr>
            <p:cNvPr id="20" name="Graphique 19" descr="Retour">
              <a:extLst>
                <a:ext uri="{FF2B5EF4-FFF2-40B4-BE49-F238E27FC236}">
                  <a16:creationId xmlns:a16="http://schemas.microsoft.com/office/drawing/2014/main" id="{614E7BAE-0BDF-4C3F-BD70-0FF12090534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0800000">
              <a:off x="5013443" y="1872050"/>
              <a:ext cx="914400" cy="914400"/>
            </a:xfrm>
            <a:prstGeom prst="rect">
              <a:avLst/>
            </a:prstGeom>
          </p:spPr>
        </p:pic>
        <p:sp>
          <p:nvSpPr>
            <p:cNvPr id="22" name="ZoneTexte 21">
              <a:extLst>
                <a:ext uri="{FF2B5EF4-FFF2-40B4-BE49-F238E27FC236}">
                  <a16:creationId xmlns:a16="http://schemas.microsoft.com/office/drawing/2014/main" id="{84C81EF2-42DA-489B-9388-DCD68395D8DE}"/>
                </a:ext>
              </a:extLst>
            </p:cNvPr>
            <p:cNvSpPr txBox="1"/>
            <p:nvPr/>
          </p:nvSpPr>
          <p:spPr>
            <a:xfrm>
              <a:off x="5920739" y="2006084"/>
              <a:ext cx="2086439" cy="646331"/>
            </a:xfrm>
            <a:prstGeom prst="rect">
              <a:avLst/>
            </a:prstGeom>
            <a:noFill/>
          </p:spPr>
          <p:txBody>
            <a:bodyPr wrap="square" rtlCol="0">
              <a:spAutoFit/>
            </a:bodyPr>
            <a:lstStyle/>
            <a:p>
              <a:r>
                <a:rPr lang="fr-FR" dirty="0"/>
                <a:t>Nouveaux produits</a:t>
              </a:r>
            </a:p>
          </p:txBody>
        </p:sp>
        <p:pic>
          <p:nvPicPr>
            <p:cNvPr id="24" name="Graphique 23" descr="Retour">
              <a:extLst>
                <a:ext uri="{FF2B5EF4-FFF2-40B4-BE49-F238E27FC236}">
                  <a16:creationId xmlns:a16="http://schemas.microsoft.com/office/drawing/2014/main" id="{7ABDACD7-FD88-4BEF-AE39-93AF9DE60CF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6200000">
              <a:off x="5556421" y="2520608"/>
              <a:ext cx="914400" cy="914400"/>
            </a:xfrm>
            <a:prstGeom prst="rect">
              <a:avLst/>
            </a:prstGeom>
          </p:spPr>
        </p:pic>
      </p:grpSp>
      <p:grpSp>
        <p:nvGrpSpPr>
          <p:cNvPr id="34" name="Groupe 33">
            <a:extLst>
              <a:ext uri="{FF2B5EF4-FFF2-40B4-BE49-F238E27FC236}">
                <a16:creationId xmlns:a16="http://schemas.microsoft.com/office/drawing/2014/main" id="{F08F6DD2-74E5-4E45-A98D-1FB9C193F794}"/>
              </a:ext>
            </a:extLst>
          </p:cNvPr>
          <p:cNvGrpSpPr/>
          <p:nvPr/>
        </p:nvGrpSpPr>
        <p:grpSpPr>
          <a:xfrm>
            <a:off x="7092778" y="3429001"/>
            <a:ext cx="2928551" cy="933682"/>
            <a:chOff x="7092778" y="3429001"/>
            <a:chExt cx="2928551" cy="933682"/>
          </a:xfrm>
        </p:grpSpPr>
        <p:pic>
          <p:nvPicPr>
            <p:cNvPr id="26" name="Graphique 25" descr="Retour">
              <a:extLst>
                <a:ext uri="{FF2B5EF4-FFF2-40B4-BE49-F238E27FC236}">
                  <a16:creationId xmlns:a16="http://schemas.microsoft.com/office/drawing/2014/main" id="{EB00FC62-0D39-44CE-BBA7-6AE40F5DAF0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0800000">
              <a:off x="7092778" y="3429001"/>
              <a:ext cx="914400" cy="914400"/>
            </a:xfrm>
            <a:prstGeom prst="rect">
              <a:avLst/>
            </a:prstGeom>
          </p:spPr>
        </p:pic>
        <p:sp>
          <p:nvSpPr>
            <p:cNvPr id="28" name="ZoneTexte 27">
              <a:extLst>
                <a:ext uri="{FF2B5EF4-FFF2-40B4-BE49-F238E27FC236}">
                  <a16:creationId xmlns:a16="http://schemas.microsoft.com/office/drawing/2014/main" id="{211421A1-629B-4750-9097-454E74847260}"/>
                </a:ext>
              </a:extLst>
            </p:cNvPr>
            <p:cNvSpPr txBox="1"/>
            <p:nvPr/>
          </p:nvSpPr>
          <p:spPr>
            <a:xfrm>
              <a:off x="7934890" y="3716352"/>
              <a:ext cx="2086439" cy="646331"/>
            </a:xfrm>
            <a:prstGeom prst="rect">
              <a:avLst/>
            </a:prstGeom>
            <a:noFill/>
          </p:spPr>
          <p:txBody>
            <a:bodyPr wrap="square" rtlCol="0">
              <a:spAutoFit/>
            </a:bodyPr>
            <a:lstStyle/>
            <a:p>
              <a:r>
                <a:rPr lang="fr-FR" dirty="0"/>
                <a:t>Gestion de l’information</a:t>
              </a:r>
            </a:p>
          </p:txBody>
        </p:sp>
      </p:grpSp>
      <p:grpSp>
        <p:nvGrpSpPr>
          <p:cNvPr id="33" name="Groupe 32">
            <a:extLst>
              <a:ext uri="{FF2B5EF4-FFF2-40B4-BE49-F238E27FC236}">
                <a16:creationId xmlns:a16="http://schemas.microsoft.com/office/drawing/2014/main" id="{AB5DB26E-81A4-4DDA-A330-6EEF9B963C47}"/>
              </a:ext>
            </a:extLst>
          </p:cNvPr>
          <p:cNvGrpSpPr/>
          <p:nvPr/>
        </p:nvGrpSpPr>
        <p:grpSpPr>
          <a:xfrm>
            <a:off x="8849291" y="4144034"/>
            <a:ext cx="2873151" cy="914400"/>
            <a:chOff x="8849291" y="4144034"/>
            <a:chExt cx="2873151" cy="914400"/>
          </a:xfrm>
        </p:grpSpPr>
        <p:sp>
          <p:nvSpPr>
            <p:cNvPr id="30" name="ZoneTexte 29">
              <a:extLst>
                <a:ext uri="{FF2B5EF4-FFF2-40B4-BE49-F238E27FC236}">
                  <a16:creationId xmlns:a16="http://schemas.microsoft.com/office/drawing/2014/main" id="{0B9CD94A-6E2D-428A-96D3-40DAA5180CE0}"/>
                </a:ext>
              </a:extLst>
            </p:cNvPr>
            <p:cNvSpPr txBox="1"/>
            <p:nvPr/>
          </p:nvSpPr>
          <p:spPr>
            <a:xfrm>
              <a:off x="9636003" y="4416568"/>
              <a:ext cx="2086439" cy="369332"/>
            </a:xfrm>
            <a:prstGeom prst="rect">
              <a:avLst/>
            </a:prstGeom>
            <a:noFill/>
          </p:spPr>
          <p:txBody>
            <a:bodyPr wrap="square" rtlCol="0">
              <a:spAutoFit/>
            </a:bodyPr>
            <a:lstStyle/>
            <a:p>
              <a:r>
                <a:rPr lang="fr-FR" dirty="0"/>
                <a:t>Informatique</a:t>
              </a:r>
            </a:p>
          </p:txBody>
        </p:sp>
        <p:pic>
          <p:nvPicPr>
            <p:cNvPr id="32" name="Graphique 31" descr="Retour">
              <a:extLst>
                <a:ext uri="{FF2B5EF4-FFF2-40B4-BE49-F238E27FC236}">
                  <a16:creationId xmlns:a16="http://schemas.microsoft.com/office/drawing/2014/main" id="{27012B5E-F42A-4B00-9AD1-24D6125C40F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10800000">
              <a:off x="8849291" y="4144034"/>
              <a:ext cx="914400" cy="914400"/>
            </a:xfrm>
            <a:prstGeom prst="rect">
              <a:avLst/>
            </a:prstGeom>
          </p:spPr>
        </p:pic>
      </p:grpSp>
      <p:grpSp>
        <p:nvGrpSpPr>
          <p:cNvPr id="43" name="Groupe 42">
            <a:extLst>
              <a:ext uri="{FF2B5EF4-FFF2-40B4-BE49-F238E27FC236}">
                <a16:creationId xmlns:a16="http://schemas.microsoft.com/office/drawing/2014/main" id="{389DBE93-3810-497B-A951-5061D2CBC493}"/>
              </a:ext>
            </a:extLst>
          </p:cNvPr>
          <p:cNvGrpSpPr/>
          <p:nvPr/>
        </p:nvGrpSpPr>
        <p:grpSpPr>
          <a:xfrm>
            <a:off x="850422" y="2695750"/>
            <a:ext cx="1691227" cy="1996905"/>
            <a:chOff x="850422" y="2695750"/>
            <a:chExt cx="1691227" cy="1996905"/>
          </a:xfrm>
        </p:grpSpPr>
        <p:graphicFrame>
          <p:nvGraphicFramePr>
            <p:cNvPr id="39" name="Diagramme 38">
              <a:extLst>
                <a:ext uri="{FF2B5EF4-FFF2-40B4-BE49-F238E27FC236}">
                  <a16:creationId xmlns:a16="http://schemas.microsoft.com/office/drawing/2014/main" id="{3B2B085B-E542-44C0-B802-01E3D0DB37C2}"/>
                </a:ext>
              </a:extLst>
            </p:cNvPr>
            <p:cNvGraphicFramePr/>
            <p:nvPr>
              <p:extLst>
                <p:ext uri="{D42A27DB-BD31-4B8C-83A1-F6EECF244321}">
                  <p14:modId xmlns:p14="http://schemas.microsoft.com/office/powerpoint/2010/main" val="1354085030"/>
                </p:ext>
              </p:extLst>
            </p:nvPr>
          </p:nvGraphicFramePr>
          <p:xfrm>
            <a:off x="850422" y="2695750"/>
            <a:ext cx="1691227" cy="195557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40" name="ZoneTexte 39">
              <a:extLst>
                <a:ext uri="{FF2B5EF4-FFF2-40B4-BE49-F238E27FC236}">
                  <a16:creationId xmlns:a16="http://schemas.microsoft.com/office/drawing/2014/main" id="{1C75D24B-D8D0-423B-B0AC-7173C4870AF0}"/>
                </a:ext>
              </a:extLst>
            </p:cNvPr>
            <p:cNvSpPr txBox="1"/>
            <p:nvPr/>
          </p:nvSpPr>
          <p:spPr>
            <a:xfrm>
              <a:off x="1359246" y="4415656"/>
              <a:ext cx="675185" cy="276999"/>
            </a:xfrm>
            <a:prstGeom prst="rect">
              <a:avLst/>
            </a:prstGeom>
            <a:noFill/>
          </p:spPr>
          <p:txBody>
            <a:bodyPr wrap="none" rtlCol="0">
              <a:spAutoFit/>
            </a:bodyPr>
            <a:lstStyle/>
            <a:p>
              <a:r>
                <a:rPr lang="fr-FR" sz="1200" dirty="0">
                  <a:solidFill>
                    <a:schemeClr val="bg1"/>
                  </a:solidFill>
                </a:rPr>
                <a:t>Budget</a:t>
              </a:r>
            </a:p>
          </p:txBody>
        </p:sp>
      </p:grpSp>
    </p:spTree>
    <p:extLst>
      <p:ext uri="{BB962C8B-B14F-4D97-AF65-F5344CB8AC3E}">
        <p14:creationId xmlns:p14="http://schemas.microsoft.com/office/powerpoint/2010/main" val="1656475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D074928-E528-49AC-98B0-A4F25A8859BB}"/>
              </a:ext>
            </a:extLst>
          </p:cNvPr>
          <p:cNvSpPr>
            <a:spLocks noGrp="1"/>
          </p:cNvSpPr>
          <p:nvPr>
            <p:ph type="title"/>
          </p:nvPr>
        </p:nvSpPr>
        <p:spPr/>
        <p:txBody>
          <a:bodyPr/>
          <a:lstStyle/>
          <a:p>
            <a:r>
              <a:rPr lang="fr-FR" dirty="0"/>
              <a:t>Les interrogations vis-à-vis de l’IT ?</a:t>
            </a:r>
          </a:p>
        </p:txBody>
      </p:sp>
      <p:pic>
        <p:nvPicPr>
          <p:cNvPr id="9" name="Image 8">
            <a:extLst>
              <a:ext uri="{FF2B5EF4-FFF2-40B4-BE49-F238E27FC236}">
                <a16:creationId xmlns:a16="http://schemas.microsoft.com/office/drawing/2014/main" id="{D5B65EA9-D93D-4BF5-85C3-AF13358C3205}"/>
              </a:ext>
            </a:extLst>
          </p:cNvPr>
          <p:cNvPicPr>
            <a:picLocks noChangeAspect="1"/>
          </p:cNvPicPr>
          <p:nvPr/>
        </p:nvPicPr>
        <p:blipFill>
          <a:blip r:embed="rId2"/>
          <a:stretch>
            <a:fillRect/>
          </a:stretch>
        </p:blipFill>
        <p:spPr>
          <a:xfrm>
            <a:off x="1620663" y="1269961"/>
            <a:ext cx="8803387" cy="4980864"/>
          </a:xfrm>
          <a:prstGeom prst="rect">
            <a:avLst/>
          </a:prstGeom>
        </p:spPr>
      </p:pic>
    </p:spTree>
    <p:extLst>
      <p:ext uri="{BB962C8B-B14F-4D97-AF65-F5344CB8AC3E}">
        <p14:creationId xmlns:p14="http://schemas.microsoft.com/office/powerpoint/2010/main" val="17167454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6DEE5F-DA90-438E-890F-1EE1681BA29C}"/>
              </a:ext>
            </a:extLst>
          </p:cNvPr>
          <p:cNvSpPr>
            <a:spLocks noGrp="1"/>
          </p:cNvSpPr>
          <p:nvPr>
            <p:ph type="title"/>
          </p:nvPr>
        </p:nvSpPr>
        <p:spPr/>
        <p:txBody>
          <a:bodyPr>
            <a:normAutofit/>
          </a:bodyPr>
          <a:lstStyle/>
          <a:p>
            <a:pPr algn="l"/>
            <a:r>
              <a:rPr lang="fr-FR" sz="1800" b="1" i="0" u="none" strike="noStrike" baseline="0" dirty="0">
                <a:latin typeface="IBMHelvetica2004-Bold"/>
              </a:rPr>
              <a:t>La simplification de l’IT pour répondre aux objectifs de l’entreprise </a:t>
            </a:r>
            <a:br>
              <a:rPr lang="fr-FR" sz="1800" b="1" i="0" u="none" strike="noStrike" baseline="0" dirty="0">
                <a:latin typeface="IBMHelvetica2004-Bold"/>
              </a:rPr>
            </a:br>
            <a:r>
              <a:rPr lang="fr-FR" sz="1100" i="0" u="none" strike="noStrike" baseline="0" dirty="0">
                <a:latin typeface="+mn-lt"/>
              </a:rPr>
              <a:t>(extrait étude IBM </a:t>
            </a:r>
            <a:r>
              <a:rPr lang="fr-FR" sz="1100" b="0" i="1" u="none" strike="noStrike" baseline="0" dirty="0">
                <a:latin typeface="+mn-lt"/>
              </a:rPr>
              <a:t>de la série « Les implications pour le DSI » d’après l’enquête Dirigeants d’entreprise 2006</a:t>
            </a:r>
            <a:endParaRPr lang="fr-FR" sz="1100" dirty="0">
              <a:latin typeface="+mn-lt"/>
            </a:endParaRPr>
          </a:p>
        </p:txBody>
      </p:sp>
      <p:pic>
        <p:nvPicPr>
          <p:cNvPr id="5" name="Image 2" descr="epsi-logo-cmjn">
            <a:extLst>
              <a:ext uri="{FF2B5EF4-FFF2-40B4-BE49-F238E27FC236}">
                <a16:creationId xmlns:a16="http://schemas.microsoft.com/office/drawing/2014/main" id="{B186BCF9-7FB8-470A-8AC6-F3C3B4403452}"/>
              </a:ext>
            </a:extLst>
          </p:cNvPr>
          <p:cNvPicPr>
            <a:picLocks noChangeAspect="1" noChangeArrowheads="1"/>
          </p:cNvPicPr>
          <p:nvPr/>
        </p:nvPicPr>
        <p:blipFill>
          <a:blip r:embed="rId2" cstate="print"/>
          <a:srcRect/>
          <a:stretch>
            <a:fillRect/>
          </a:stretch>
        </p:blipFill>
        <p:spPr bwMode="auto">
          <a:xfrm>
            <a:off x="10506532" y="296048"/>
            <a:ext cx="1305759" cy="792088"/>
          </a:xfrm>
          <a:prstGeom prst="rect">
            <a:avLst/>
          </a:prstGeom>
          <a:noFill/>
        </p:spPr>
      </p:pic>
      <p:sp>
        <p:nvSpPr>
          <p:cNvPr id="9" name="Espace réservé du contenu 2">
            <a:extLst>
              <a:ext uri="{FF2B5EF4-FFF2-40B4-BE49-F238E27FC236}">
                <a16:creationId xmlns:a16="http://schemas.microsoft.com/office/drawing/2014/main" id="{AD102A84-393D-4492-AC3C-29107723E581}"/>
              </a:ext>
            </a:extLst>
          </p:cNvPr>
          <p:cNvSpPr>
            <a:spLocks noGrp="1"/>
          </p:cNvSpPr>
          <p:nvPr>
            <p:ph sz="quarter" idx="10"/>
          </p:nvPr>
        </p:nvSpPr>
        <p:spPr>
          <a:xfrm>
            <a:off x="580329" y="1345898"/>
            <a:ext cx="5515671" cy="5064046"/>
          </a:xfrm>
        </p:spPr>
        <p:txBody>
          <a:bodyPr>
            <a:noAutofit/>
          </a:bodyPr>
          <a:lstStyle/>
          <a:p>
            <a:pPr algn="l">
              <a:lnSpc>
                <a:spcPct val="100000"/>
              </a:lnSpc>
              <a:spcBef>
                <a:spcPts val="0"/>
              </a:spcBef>
              <a:spcAft>
                <a:spcPts val="0"/>
              </a:spcAft>
            </a:pPr>
            <a:r>
              <a:rPr lang="fr-FR" sz="1400" i="0" u="none" strike="noStrike" baseline="0" dirty="0">
                <a:cs typeface="Arial" panose="020B0604020202020204" pitchFamily="34" charset="0"/>
              </a:rPr>
              <a:t>On attend aujourd’hui des DSI qu’ils stimulent l’innovation dans l’entreprise et favorisent l’intégration du business et de la technologie.</a:t>
            </a:r>
          </a:p>
          <a:p>
            <a:pPr algn="l">
              <a:lnSpc>
                <a:spcPct val="120000"/>
              </a:lnSpc>
              <a:spcBef>
                <a:spcPts val="0"/>
              </a:spcBef>
              <a:spcAft>
                <a:spcPts val="0"/>
              </a:spcAft>
            </a:pPr>
            <a:r>
              <a:rPr lang="fr-FR" sz="1400" i="0" u="none" strike="noStrike" baseline="0" dirty="0">
                <a:cs typeface="Arial" panose="020B0604020202020204" pitchFamily="34" charset="0"/>
              </a:rPr>
              <a:t>Il existe un équilibre délicat entre efficacité et innovation, entre coût et qualité. </a:t>
            </a:r>
          </a:p>
          <a:p>
            <a:pPr algn="l">
              <a:lnSpc>
                <a:spcPct val="120000"/>
              </a:lnSpc>
              <a:spcBef>
                <a:spcPts val="0"/>
              </a:spcBef>
              <a:spcAft>
                <a:spcPts val="0"/>
              </a:spcAft>
            </a:pPr>
            <a:r>
              <a:rPr lang="fr-FR" sz="1400" i="0" u="none" strike="noStrike" baseline="0" dirty="0">
                <a:cs typeface="Arial" panose="020B0604020202020204" pitchFamily="34" charset="0"/>
              </a:rPr>
              <a:t>En diminuant les coûts d’infrastructure et en réinvestissant les économies issues des efforts de simplification, les DSI peuvent à la fois réduire les coûts et stimuler l’innovation.</a:t>
            </a:r>
          </a:p>
          <a:p>
            <a:pPr algn="l">
              <a:lnSpc>
                <a:spcPct val="120000"/>
              </a:lnSpc>
              <a:spcBef>
                <a:spcPts val="0"/>
              </a:spcBef>
              <a:spcAft>
                <a:spcPts val="0"/>
              </a:spcAft>
            </a:pPr>
            <a:r>
              <a:rPr lang="fr-FR" sz="1400" i="0" u="none" strike="noStrike" baseline="0" dirty="0"/>
              <a:t>On attend du service informatique qu’il simplifie l’infrastructure en place tout en développant un portefeuille de services souple, capable de s’adapter rapidement à l’évolution de l’environnement économique. </a:t>
            </a:r>
          </a:p>
          <a:p>
            <a:pPr algn="l">
              <a:lnSpc>
                <a:spcPct val="120000"/>
              </a:lnSpc>
              <a:spcBef>
                <a:spcPts val="0"/>
              </a:spcBef>
              <a:spcAft>
                <a:spcPts val="0"/>
              </a:spcAft>
            </a:pPr>
            <a:r>
              <a:rPr lang="fr-FR" sz="1400" i="0" u="none" strike="noStrike" baseline="0" dirty="0"/>
              <a:t>Une organisation doit avant tout déterminer ses besoins informatiques et ses modalités d’utilisation des technologies. L’informatique doit mettre en œuvre ses ressources de manière à déployer ou à maintenir les technologies nécessaires pour répondre aux attentes de chaque segment de clientèle. On distingue quatre profils de segment de clientèle : service de base, service à la demande, activité partenaire et ressource stratégique. L’étape suivante consiste à développer une stratégie d’optimisation des ressources informatiques adaptée aux différents profils – et donc aux objectifs opérationnels – de l’entreprise.</a:t>
            </a:r>
            <a:endParaRPr lang="fr-FR" sz="1400" dirty="0">
              <a:cs typeface="Arial" panose="020B0604020202020204" pitchFamily="34" charset="0"/>
            </a:endParaRPr>
          </a:p>
        </p:txBody>
      </p:sp>
      <p:sp>
        <p:nvSpPr>
          <p:cNvPr id="10" name="Espace réservé du contenu 2">
            <a:extLst>
              <a:ext uri="{FF2B5EF4-FFF2-40B4-BE49-F238E27FC236}">
                <a16:creationId xmlns:a16="http://schemas.microsoft.com/office/drawing/2014/main" id="{6DD7DBDC-8B6A-4CFF-98B4-10455B194E9F}"/>
              </a:ext>
            </a:extLst>
          </p:cNvPr>
          <p:cNvSpPr txBox="1">
            <a:spLocks/>
          </p:cNvSpPr>
          <p:nvPr/>
        </p:nvSpPr>
        <p:spPr>
          <a:xfrm>
            <a:off x="6175378" y="1345898"/>
            <a:ext cx="5515671" cy="5064046"/>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gn="l">
              <a:lnSpc>
                <a:spcPct val="100000"/>
              </a:lnSpc>
              <a:spcBef>
                <a:spcPts val="0"/>
              </a:spcBef>
              <a:spcAft>
                <a:spcPts val="0"/>
              </a:spcAft>
            </a:pPr>
            <a:r>
              <a:rPr lang="fr-FR" sz="1400" i="0" u="none" strike="noStrike" baseline="0" dirty="0"/>
              <a:t>L’infrastructure informatique d’une entreprise recouvre généralement sept domaines. Chaque domaine relève de l’une ou</a:t>
            </a:r>
          </a:p>
          <a:p>
            <a:pPr algn="l">
              <a:lnSpc>
                <a:spcPct val="100000"/>
              </a:lnSpc>
              <a:spcBef>
                <a:spcPts val="0"/>
              </a:spcBef>
              <a:spcAft>
                <a:spcPts val="0"/>
              </a:spcAft>
            </a:pPr>
            <a:r>
              <a:rPr lang="fr-FR" sz="1400" i="0" u="none" strike="noStrike" baseline="0" dirty="0"/>
              <a:t>l’autre de ces catégories : gestion ou technique.</a:t>
            </a:r>
          </a:p>
          <a:p>
            <a:pPr algn="l">
              <a:lnSpc>
                <a:spcPct val="100000"/>
              </a:lnSpc>
              <a:spcBef>
                <a:spcPts val="0"/>
              </a:spcBef>
              <a:spcAft>
                <a:spcPts val="0"/>
              </a:spcAft>
            </a:pPr>
            <a:r>
              <a:rPr lang="fr-FR" sz="1400" i="0" u="none" strike="noStrike" baseline="0" dirty="0"/>
              <a:t>Les quatre domaines de gestion sont les suivants : alignement stratégique, processus, organisation, finance et environnement. Les trois domaines techniques sont les suivants : infrastructure, réseau,</a:t>
            </a:r>
          </a:p>
          <a:p>
            <a:pPr algn="l">
              <a:lnSpc>
                <a:spcPct val="100000"/>
              </a:lnSpc>
              <a:spcBef>
                <a:spcPts val="0"/>
              </a:spcBef>
              <a:spcAft>
                <a:spcPts val="0"/>
              </a:spcAft>
            </a:pPr>
            <a:r>
              <a:rPr lang="fr-FR" sz="1400" i="0" u="none" strike="noStrike" baseline="0" dirty="0"/>
              <a:t>applications et données. </a:t>
            </a:r>
          </a:p>
          <a:p>
            <a:pPr algn="l">
              <a:lnSpc>
                <a:spcPct val="100000"/>
              </a:lnSpc>
              <a:spcBef>
                <a:spcPts val="0"/>
              </a:spcBef>
              <a:spcAft>
                <a:spcPts val="0"/>
              </a:spcAft>
            </a:pPr>
            <a:r>
              <a:rPr lang="fr-FR" sz="1400" i="0" u="none" strike="noStrike" baseline="0" dirty="0"/>
              <a:t>Ensemble, ces domaines définissent les champs potentiels sur lesquels doivent porter l’analyse et l’expertise</a:t>
            </a:r>
          </a:p>
          <a:p>
            <a:pPr algn="l">
              <a:lnSpc>
                <a:spcPct val="100000"/>
              </a:lnSpc>
              <a:spcBef>
                <a:spcPts val="0"/>
              </a:spcBef>
              <a:spcAft>
                <a:spcPts val="0"/>
              </a:spcAft>
            </a:pPr>
            <a:r>
              <a:rPr lang="fr-FR" sz="1400" i="0" u="none" strike="noStrike" baseline="0" dirty="0"/>
              <a:t>nécessaires à la simplification des ressources informatiques dans le paysage concurrentiel actuel.</a:t>
            </a:r>
          </a:p>
          <a:p>
            <a:pPr algn="l">
              <a:lnSpc>
                <a:spcPct val="100000"/>
              </a:lnSpc>
              <a:spcBef>
                <a:spcPts val="0"/>
              </a:spcBef>
              <a:spcAft>
                <a:spcPts val="0"/>
              </a:spcAft>
            </a:pPr>
            <a:endParaRPr lang="fr-FR" sz="1400" i="0" u="none" strike="noStrike" baseline="0" dirty="0"/>
          </a:p>
          <a:p>
            <a:pPr algn="l">
              <a:lnSpc>
                <a:spcPct val="100000"/>
              </a:lnSpc>
              <a:spcBef>
                <a:spcPts val="0"/>
              </a:spcBef>
              <a:spcAft>
                <a:spcPts val="0"/>
              </a:spcAft>
            </a:pPr>
            <a:r>
              <a:rPr lang="fr-FR" sz="1400" b="1" i="0" u="none" strike="noStrike" baseline="0" dirty="0">
                <a:solidFill>
                  <a:srgbClr val="0070C0"/>
                </a:solidFill>
              </a:rPr>
              <a:t>Pour innover et mettre en œuvre la stratégie d’optimisation la mieux adaptée, vous pouvez suivre un processus comportant une autoévaluation, l’élaboration d’une stratégie, et la mise en adéquation de la technologie et du business.</a:t>
            </a:r>
            <a:endParaRPr lang="fr-FR" sz="1400" b="1" dirty="0">
              <a:solidFill>
                <a:srgbClr val="0070C0"/>
              </a:solidFill>
              <a:cs typeface="Arial" panose="020B0604020202020204" pitchFamily="34" charset="0"/>
            </a:endParaRPr>
          </a:p>
        </p:txBody>
      </p:sp>
    </p:spTree>
    <p:extLst>
      <p:ext uri="{BB962C8B-B14F-4D97-AF65-F5344CB8AC3E}">
        <p14:creationId xmlns:p14="http://schemas.microsoft.com/office/powerpoint/2010/main" val="27152731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6DEE5F-DA90-438E-890F-1EE1681BA29C}"/>
              </a:ext>
            </a:extLst>
          </p:cNvPr>
          <p:cNvSpPr>
            <a:spLocks noGrp="1"/>
          </p:cNvSpPr>
          <p:nvPr>
            <p:ph type="title"/>
          </p:nvPr>
        </p:nvSpPr>
        <p:spPr>
          <a:xfrm>
            <a:off x="521207" y="448056"/>
            <a:ext cx="9707823" cy="640080"/>
          </a:xfrm>
        </p:spPr>
        <p:txBody>
          <a:bodyPr>
            <a:normAutofit/>
          </a:bodyPr>
          <a:lstStyle/>
          <a:p>
            <a:r>
              <a:rPr lang="fr-FR" sz="2000" b="1" i="0" u="none" strike="noStrike" baseline="0" dirty="0">
                <a:latin typeface="+mn-lt"/>
              </a:rPr>
              <a:t>La simplification de l’IT pour répondre aux objectifs de l’entreprise </a:t>
            </a:r>
            <a:br>
              <a:rPr lang="fr-FR" sz="4400" b="1" i="0" u="none" strike="noStrike" baseline="0" dirty="0">
                <a:latin typeface="IBMHelvetica2004-Bold"/>
              </a:rPr>
            </a:br>
            <a:r>
              <a:rPr lang="fr-FR" sz="1100" i="0" u="none" strike="noStrike" baseline="0" dirty="0">
                <a:latin typeface="+mn-lt"/>
              </a:rPr>
              <a:t>(extrait étude IBM </a:t>
            </a:r>
            <a:r>
              <a:rPr lang="fr-FR" sz="1100" b="0" i="1" u="none" strike="noStrike" baseline="0" dirty="0">
                <a:latin typeface="+mn-lt"/>
              </a:rPr>
              <a:t>de la série « Les implications pour le DSI » d’après l’enquête Dirigeants d’entreprise 2006</a:t>
            </a:r>
            <a:endParaRPr lang="fr-FR" sz="1100" dirty="0"/>
          </a:p>
        </p:txBody>
      </p:sp>
      <p:pic>
        <p:nvPicPr>
          <p:cNvPr id="5" name="Image 2" descr="epsi-logo-cmjn">
            <a:extLst>
              <a:ext uri="{FF2B5EF4-FFF2-40B4-BE49-F238E27FC236}">
                <a16:creationId xmlns:a16="http://schemas.microsoft.com/office/drawing/2014/main" id="{B186BCF9-7FB8-470A-8AC6-F3C3B4403452}"/>
              </a:ext>
            </a:extLst>
          </p:cNvPr>
          <p:cNvPicPr>
            <a:picLocks noChangeAspect="1" noChangeArrowheads="1"/>
          </p:cNvPicPr>
          <p:nvPr/>
        </p:nvPicPr>
        <p:blipFill>
          <a:blip r:embed="rId2" cstate="print"/>
          <a:srcRect/>
          <a:stretch>
            <a:fillRect/>
          </a:stretch>
        </p:blipFill>
        <p:spPr bwMode="auto">
          <a:xfrm>
            <a:off x="10506532" y="296048"/>
            <a:ext cx="1305759" cy="792088"/>
          </a:xfrm>
          <a:prstGeom prst="rect">
            <a:avLst/>
          </a:prstGeom>
          <a:noFill/>
        </p:spPr>
      </p:pic>
      <p:pic>
        <p:nvPicPr>
          <p:cNvPr id="4" name="Image 3">
            <a:extLst>
              <a:ext uri="{FF2B5EF4-FFF2-40B4-BE49-F238E27FC236}">
                <a16:creationId xmlns:a16="http://schemas.microsoft.com/office/drawing/2014/main" id="{B7D19B41-E909-4F51-998A-71231E1B0767}"/>
              </a:ext>
            </a:extLst>
          </p:cNvPr>
          <p:cNvPicPr>
            <a:picLocks noChangeAspect="1"/>
          </p:cNvPicPr>
          <p:nvPr/>
        </p:nvPicPr>
        <p:blipFill rotWithShape="1">
          <a:blip r:embed="rId3"/>
          <a:srcRect l="13980" t="15866" r="13072" b="11719"/>
          <a:stretch/>
        </p:blipFill>
        <p:spPr>
          <a:xfrm>
            <a:off x="1907552" y="1533479"/>
            <a:ext cx="8903369" cy="4966175"/>
          </a:xfrm>
          <a:prstGeom prst="rect">
            <a:avLst/>
          </a:prstGeom>
        </p:spPr>
      </p:pic>
    </p:spTree>
    <p:extLst>
      <p:ext uri="{BB962C8B-B14F-4D97-AF65-F5344CB8AC3E}">
        <p14:creationId xmlns:p14="http://schemas.microsoft.com/office/powerpoint/2010/main" val="19968944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4201561-31D7-468C-920C-00B424CC6314}"/>
              </a:ext>
            </a:extLst>
          </p:cNvPr>
          <p:cNvSpPr>
            <a:spLocks noGrp="1"/>
          </p:cNvSpPr>
          <p:nvPr>
            <p:ph type="title"/>
          </p:nvPr>
        </p:nvSpPr>
        <p:spPr/>
        <p:txBody>
          <a:bodyPr/>
          <a:lstStyle/>
          <a:p>
            <a:r>
              <a:rPr lang="fr-FR" dirty="0"/>
              <a:t>SOMMAIRE</a:t>
            </a:r>
          </a:p>
        </p:txBody>
      </p:sp>
      <p:graphicFrame>
        <p:nvGraphicFramePr>
          <p:cNvPr id="4" name="Espace réservé du contenu 3">
            <a:extLst>
              <a:ext uri="{FF2B5EF4-FFF2-40B4-BE49-F238E27FC236}">
                <a16:creationId xmlns:a16="http://schemas.microsoft.com/office/drawing/2014/main" id="{1D641B59-BBD0-4204-A984-BD7E87EA61E1}"/>
              </a:ext>
            </a:extLst>
          </p:cNvPr>
          <p:cNvGraphicFramePr>
            <a:graphicFrameLocks noGrp="1"/>
          </p:cNvGraphicFramePr>
          <p:nvPr>
            <p:ph sz="quarter" idx="10"/>
          </p:nvPr>
        </p:nvGraphicFramePr>
        <p:xfrm>
          <a:off x="1865412" y="1496351"/>
          <a:ext cx="7838604" cy="3978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772C3278-762A-4D2B-B480-B5C2DC9EE56B}"/>
              </a:ext>
            </a:extLst>
          </p:cNvPr>
          <p:cNvSpPr/>
          <p:nvPr/>
        </p:nvSpPr>
        <p:spPr>
          <a:xfrm>
            <a:off x="2111160" y="1803553"/>
            <a:ext cx="671979"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a:t>
            </a:r>
          </a:p>
        </p:txBody>
      </p:sp>
      <p:sp>
        <p:nvSpPr>
          <p:cNvPr id="8" name="Rectangle 7">
            <a:extLst>
              <a:ext uri="{FF2B5EF4-FFF2-40B4-BE49-F238E27FC236}">
                <a16:creationId xmlns:a16="http://schemas.microsoft.com/office/drawing/2014/main" id="{94B27B1D-5359-4D12-AE27-FB62CDEAAED4}"/>
              </a:ext>
            </a:extLst>
          </p:cNvPr>
          <p:cNvSpPr/>
          <p:nvPr/>
        </p:nvSpPr>
        <p:spPr>
          <a:xfrm>
            <a:off x="2363951" y="3054103"/>
            <a:ext cx="628697"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B</a:t>
            </a:r>
          </a:p>
        </p:txBody>
      </p:sp>
      <p:sp>
        <p:nvSpPr>
          <p:cNvPr id="10" name="Rectangle 9">
            <a:extLst>
              <a:ext uri="{FF2B5EF4-FFF2-40B4-BE49-F238E27FC236}">
                <a16:creationId xmlns:a16="http://schemas.microsoft.com/office/drawing/2014/main" id="{571741CC-518F-4EE9-B71C-D23409D09A02}"/>
              </a:ext>
            </a:extLst>
          </p:cNvPr>
          <p:cNvSpPr/>
          <p:nvPr/>
        </p:nvSpPr>
        <p:spPr>
          <a:xfrm>
            <a:off x="2036325" y="4208846"/>
            <a:ext cx="617477"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a:t>
            </a:r>
          </a:p>
        </p:txBody>
      </p:sp>
    </p:spTree>
    <p:extLst>
      <p:ext uri="{BB962C8B-B14F-4D97-AF65-F5344CB8AC3E}">
        <p14:creationId xmlns:p14="http://schemas.microsoft.com/office/powerpoint/2010/main" val="17074504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4201561-31D7-468C-920C-00B424CC6314}"/>
              </a:ext>
            </a:extLst>
          </p:cNvPr>
          <p:cNvSpPr>
            <a:spLocks noGrp="1"/>
          </p:cNvSpPr>
          <p:nvPr>
            <p:ph type="title"/>
          </p:nvPr>
        </p:nvSpPr>
        <p:spPr/>
        <p:txBody>
          <a:bodyPr/>
          <a:lstStyle/>
          <a:p>
            <a:r>
              <a:rPr lang="fr-FR" dirty="0"/>
              <a:t>SOMMAIRE</a:t>
            </a:r>
          </a:p>
        </p:txBody>
      </p:sp>
      <p:graphicFrame>
        <p:nvGraphicFramePr>
          <p:cNvPr id="4" name="Espace réservé du contenu 3">
            <a:extLst>
              <a:ext uri="{FF2B5EF4-FFF2-40B4-BE49-F238E27FC236}">
                <a16:creationId xmlns:a16="http://schemas.microsoft.com/office/drawing/2014/main" id="{1D641B59-BBD0-4204-A984-BD7E87EA61E1}"/>
              </a:ext>
            </a:extLst>
          </p:cNvPr>
          <p:cNvGraphicFramePr>
            <a:graphicFrameLocks noGrp="1"/>
          </p:cNvGraphicFramePr>
          <p:nvPr>
            <p:ph sz="quarter" idx="10"/>
            <p:extLst>
              <p:ext uri="{D42A27DB-BD31-4B8C-83A1-F6EECF244321}">
                <p14:modId xmlns:p14="http://schemas.microsoft.com/office/powerpoint/2010/main" val="2680810377"/>
              </p:ext>
            </p:extLst>
          </p:nvPr>
        </p:nvGraphicFramePr>
        <p:xfrm>
          <a:off x="1865412" y="1496351"/>
          <a:ext cx="7838604" cy="3978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772C3278-762A-4D2B-B480-B5C2DC9EE56B}"/>
              </a:ext>
            </a:extLst>
          </p:cNvPr>
          <p:cNvSpPr/>
          <p:nvPr/>
        </p:nvSpPr>
        <p:spPr>
          <a:xfrm>
            <a:off x="2111160" y="1803553"/>
            <a:ext cx="671979"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a:t>
            </a:r>
          </a:p>
        </p:txBody>
      </p:sp>
      <p:sp>
        <p:nvSpPr>
          <p:cNvPr id="8" name="Rectangle 7">
            <a:extLst>
              <a:ext uri="{FF2B5EF4-FFF2-40B4-BE49-F238E27FC236}">
                <a16:creationId xmlns:a16="http://schemas.microsoft.com/office/drawing/2014/main" id="{94B27B1D-5359-4D12-AE27-FB62CDEAAED4}"/>
              </a:ext>
            </a:extLst>
          </p:cNvPr>
          <p:cNvSpPr/>
          <p:nvPr/>
        </p:nvSpPr>
        <p:spPr>
          <a:xfrm>
            <a:off x="2363951" y="3054103"/>
            <a:ext cx="628697"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B</a:t>
            </a:r>
          </a:p>
        </p:txBody>
      </p:sp>
      <p:sp>
        <p:nvSpPr>
          <p:cNvPr id="10" name="Rectangle 9">
            <a:extLst>
              <a:ext uri="{FF2B5EF4-FFF2-40B4-BE49-F238E27FC236}">
                <a16:creationId xmlns:a16="http://schemas.microsoft.com/office/drawing/2014/main" id="{571741CC-518F-4EE9-B71C-D23409D09A02}"/>
              </a:ext>
            </a:extLst>
          </p:cNvPr>
          <p:cNvSpPr/>
          <p:nvPr/>
        </p:nvSpPr>
        <p:spPr>
          <a:xfrm>
            <a:off x="2036325" y="4208846"/>
            <a:ext cx="617477"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a:t>
            </a:r>
          </a:p>
        </p:txBody>
      </p:sp>
    </p:spTree>
    <p:extLst>
      <p:ext uri="{BB962C8B-B14F-4D97-AF65-F5344CB8AC3E}">
        <p14:creationId xmlns:p14="http://schemas.microsoft.com/office/powerpoint/2010/main" val="15420186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11245AB-5A6D-47D6-AD45-795E8FB66998}"/>
              </a:ext>
            </a:extLst>
          </p:cNvPr>
          <p:cNvSpPr>
            <a:spLocks noGrp="1"/>
          </p:cNvSpPr>
          <p:nvPr>
            <p:ph type="title"/>
          </p:nvPr>
        </p:nvSpPr>
        <p:spPr/>
        <p:txBody>
          <a:bodyPr>
            <a:normAutofit fontScale="90000"/>
          </a:bodyPr>
          <a:lstStyle/>
          <a:p>
            <a:r>
              <a:rPr lang="fr-FR" dirty="0"/>
              <a:t>La gouvernance du SI</a:t>
            </a:r>
            <a:br>
              <a:rPr lang="fr-FR" dirty="0"/>
            </a:br>
            <a:r>
              <a:rPr lang="fr-FR" dirty="0"/>
              <a:t>Définitions</a:t>
            </a:r>
          </a:p>
        </p:txBody>
      </p:sp>
      <p:graphicFrame>
        <p:nvGraphicFramePr>
          <p:cNvPr id="6" name="Diagramme 5">
            <a:extLst>
              <a:ext uri="{FF2B5EF4-FFF2-40B4-BE49-F238E27FC236}">
                <a16:creationId xmlns:a16="http://schemas.microsoft.com/office/drawing/2014/main" id="{2308758B-1F00-4EB7-9295-6C65B4FA0717}"/>
              </a:ext>
            </a:extLst>
          </p:cNvPr>
          <p:cNvGraphicFramePr/>
          <p:nvPr>
            <p:extLst>
              <p:ext uri="{D42A27DB-BD31-4B8C-83A1-F6EECF244321}">
                <p14:modId xmlns:p14="http://schemas.microsoft.com/office/powerpoint/2010/main" val="3834488593"/>
              </p:ext>
            </p:extLst>
          </p:nvPr>
        </p:nvGraphicFramePr>
        <p:xfrm>
          <a:off x="2032000" y="1270340"/>
          <a:ext cx="8511216" cy="53084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75065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7433" name="Rectangle 25">
            <a:extLst>
              <a:ext uri="{FF2B5EF4-FFF2-40B4-BE49-F238E27FC236}">
                <a16:creationId xmlns:a16="http://schemas.microsoft.com/office/drawing/2014/main" id="{E8E1EE7E-4E89-41FD-A20E-BFD924655C1A}"/>
              </a:ext>
            </a:extLst>
          </p:cNvPr>
          <p:cNvSpPr>
            <a:spLocks noGrp="1" noChangeArrowheads="1"/>
          </p:cNvSpPr>
          <p:nvPr>
            <p:ph type="title"/>
          </p:nvPr>
        </p:nvSpPr>
        <p:spPr>
          <a:xfrm>
            <a:off x="2098669" y="489377"/>
            <a:ext cx="7125111" cy="561975"/>
          </a:xfrm>
        </p:spPr>
        <p:txBody>
          <a:bodyPr/>
          <a:lstStyle/>
          <a:p>
            <a:r>
              <a:rPr lang="fr-FR" altLang="fr-FR" dirty="0"/>
              <a:t>LA GOUVERNANCE : qu’est-ce que c’est?</a:t>
            </a:r>
          </a:p>
        </p:txBody>
      </p:sp>
      <p:sp>
        <p:nvSpPr>
          <p:cNvPr id="657434" name="Rectangle 26">
            <a:extLst>
              <a:ext uri="{FF2B5EF4-FFF2-40B4-BE49-F238E27FC236}">
                <a16:creationId xmlns:a16="http://schemas.microsoft.com/office/drawing/2014/main" id="{1E0F6AFF-585F-44AE-BD79-6D80F2C86A10}"/>
              </a:ext>
            </a:extLst>
          </p:cNvPr>
          <p:cNvSpPr>
            <a:spLocks noGrp="1" noChangeArrowheads="1"/>
          </p:cNvSpPr>
          <p:nvPr>
            <p:ph type="body" sz="half" idx="1"/>
          </p:nvPr>
        </p:nvSpPr>
        <p:spPr>
          <a:xfrm>
            <a:off x="478679" y="1125538"/>
            <a:ext cx="9362235" cy="5289550"/>
          </a:xfrm>
        </p:spPr>
        <p:txBody>
          <a:bodyPr/>
          <a:lstStyle/>
          <a:p>
            <a:r>
              <a:rPr lang="fr-FR" altLang="fr-FR" sz="1800" dirty="0"/>
              <a:t>En fait , il faut parler Des types de gouvernance(</a:t>
            </a:r>
            <a:r>
              <a:rPr lang="fr-FR" altLang="fr-FR" sz="1000" dirty="0"/>
              <a:t>source</a:t>
            </a:r>
            <a:r>
              <a:rPr lang="fr-FR" altLang="fr-FR" sz="1800" dirty="0"/>
              <a:t> </a:t>
            </a:r>
            <a:r>
              <a:rPr lang="fr-FR" altLang="fr-FR" sz="1000" dirty="0"/>
              <a:t>CIGREF</a:t>
            </a:r>
            <a:r>
              <a:rPr lang="fr-FR" altLang="fr-FR" sz="1800" dirty="0"/>
              <a:t> </a:t>
            </a:r>
            <a:r>
              <a:rPr lang="fr-FR" altLang="fr-FR" sz="1000" dirty="0"/>
              <a:t>2005</a:t>
            </a:r>
            <a:r>
              <a:rPr lang="fr-FR" altLang="fr-FR" sz="1800" dirty="0"/>
              <a:t>)</a:t>
            </a:r>
          </a:p>
          <a:p>
            <a:endParaRPr lang="fr-FR" altLang="fr-FR" sz="1800" dirty="0"/>
          </a:p>
        </p:txBody>
      </p:sp>
      <p:sp>
        <p:nvSpPr>
          <p:cNvPr id="657419" name="Rectangle 11">
            <a:extLst>
              <a:ext uri="{FF2B5EF4-FFF2-40B4-BE49-F238E27FC236}">
                <a16:creationId xmlns:a16="http://schemas.microsoft.com/office/drawing/2014/main" id="{4023C527-92AD-47A3-A84E-842FFDBB554A}"/>
              </a:ext>
            </a:extLst>
          </p:cNvPr>
          <p:cNvSpPr>
            <a:spLocks noChangeArrowheads="1"/>
          </p:cNvSpPr>
          <p:nvPr/>
        </p:nvSpPr>
        <p:spPr bwMode="auto">
          <a:xfrm>
            <a:off x="1155254" y="1628775"/>
            <a:ext cx="7964936"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buFontTx/>
              <a:buNone/>
            </a:pPr>
            <a:r>
              <a:rPr lang="fr-FR" altLang="fr-FR" sz="1600" dirty="0">
                <a:solidFill>
                  <a:schemeClr val="tx2"/>
                </a:solidFill>
                <a:latin typeface="Arial" panose="020B0604020202020204" pitchFamily="34" charset="0"/>
              </a:rPr>
              <a:t>Définition OCDE de la Gouvernance = …</a:t>
            </a:r>
            <a:r>
              <a:rPr lang="fr-FR" altLang="fr-FR" sz="1600" dirty="0"/>
              <a:t>distribution des </a:t>
            </a:r>
            <a:r>
              <a:rPr lang="fr-FR" altLang="fr-FR" sz="1600" dirty="0">
                <a:solidFill>
                  <a:srgbClr val="FF0066"/>
                </a:solidFill>
              </a:rPr>
              <a:t>droits et</a:t>
            </a:r>
            <a:r>
              <a:rPr lang="fr-FR" altLang="fr-FR" sz="1600" dirty="0"/>
              <a:t> </a:t>
            </a:r>
            <a:r>
              <a:rPr lang="fr-FR" altLang="fr-FR" sz="1600" dirty="0">
                <a:solidFill>
                  <a:srgbClr val="FF0066"/>
                </a:solidFill>
              </a:rPr>
              <a:t>responsabilités </a:t>
            </a:r>
            <a:r>
              <a:rPr lang="fr-FR" altLang="fr-FR" sz="1600" dirty="0"/>
              <a:t>parmi les différents acteurs et ayant droits d’une Organisation . Les </a:t>
            </a:r>
            <a:r>
              <a:rPr lang="fr-FR" altLang="fr-FR" sz="1600" dirty="0">
                <a:solidFill>
                  <a:srgbClr val="FF0066"/>
                </a:solidFill>
              </a:rPr>
              <a:t>règles et procédures</a:t>
            </a:r>
            <a:r>
              <a:rPr lang="fr-FR" altLang="fr-FR" sz="1600" dirty="0"/>
              <a:t> qui permettent la prise de décision sont définies ,ainsi qu’ un </a:t>
            </a:r>
            <a:r>
              <a:rPr lang="fr-FR" altLang="fr-FR" sz="1600" dirty="0">
                <a:solidFill>
                  <a:srgbClr val="FF0066"/>
                </a:solidFill>
              </a:rPr>
              <a:t>cadre</a:t>
            </a:r>
            <a:r>
              <a:rPr lang="fr-FR" altLang="fr-FR" sz="1600" dirty="0"/>
              <a:t> qui détermine  les </a:t>
            </a:r>
            <a:r>
              <a:rPr lang="fr-FR" altLang="fr-FR" sz="1600" dirty="0">
                <a:solidFill>
                  <a:srgbClr val="FF0066"/>
                </a:solidFill>
              </a:rPr>
              <a:t>objectifs ,les moyens et les systèmes</a:t>
            </a:r>
            <a:r>
              <a:rPr lang="fr-FR" altLang="fr-FR" sz="1600" dirty="0"/>
              <a:t> </a:t>
            </a:r>
            <a:r>
              <a:rPr lang="fr-FR" altLang="fr-FR" sz="1600" dirty="0">
                <a:solidFill>
                  <a:srgbClr val="FF0066"/>
                </a:solidFill>
              </a:rPr>
              <a:t>d’évaluation </a:t>
            </a:r>
            <a:r>
              <a:rPr lang="fr-FR" altLang="fr-FR" sz="1600" dirty="0"/>
              <a:t>de la performance à mettre en œuvre pour les atteindre…Le tout étant fondé sur un principe de </a:t>
            </a:r>
            <a:r>
              <a:rPr lang="fr-FR" altLang="fr-FR" sz="1600" dirty="0">
                <a:solidFill>
                  <a:srgbClr val="FF0066"/>
                </a:solidFill>
              </a:rPr>
              <a:t>TRANSPARENCE</a:t>
            </a:r>
            <a:endParaRPr lang="en-GB" altLang="fr-FR" sz="1600" dirty="0">
              <a:solidFill>
                <a:srgbClr val="FF0066"/>
              </a:solidFill>
            </a:endParaRPr>
          </a:p>
        </p:txBody>
      </p:sp>
      <p:pic>
        <p:nvPicPr>
          <p:cNvPr id="657458" name="Picture 50">
            <a:extLst>
              <a:ext uri="{FF2B5EF4-FFF2-40B4-BE49-F238E27FC236}">
                <a16:creationId xmlns:a16="http://schemas.microsoft.com/office/drawing/2014/main" id="{5D92ACF5-3D32-4941-A777-304F7AC363CF}"/>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a:xfrm>
            <a:off x="3575844" y="2905979"/>
            <a:ext cx="5040312" cy="2678112"/>
          </a:xfrm>
          <a:noFill/>
          <a:ln/>
        </p:spPr>
      </p:pic>
      <p:sp>
        <p:nvSpPr>
          <p:cNvPr id="657460" name="Text Box 52">
            <a:extLst>
              <a:ext uri="{FF2B5EF4-FFF2-40B4-BE49-F238E27FC236}">
                <a16:creationId xmlns:a16="http://schemas.microsoft.com/office/drawing/2014/main" id="{2CA20241-34FF-4F20-8B93-7E27E56FF8D9}"/>
              </a:ext>
            </a:extLst>
          </p:cNvPr>
          <p:cNvSpPr txBox="1">
            <a:spLocks noChangeArrowheads="1"/>
          </p:cNvSpPr>
          <p:nvPr/>
        </p:nvSpPr>
        <p:spPr bwMode="auto">
          <a:xfrm>
            <a:off x="1155254" y="5732462"/>
            <a:ext cx="10573472"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lgn="ctr">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fr-FR" altLang="fr-FR" sz="1600" dirty="0"/>
              <a:t>Le SI étant au cœur des entreprises, il est légitime de lui appliquer le principe de gouvernance</a:t>
            </a:r>
          </a:p>
          <a:p>
            <a:r>
              <a:rPr lang="fr-FR" altLang="fr-FR" sz="1600" dirty="0"/>
              <a:t>Le phénomène de mode : en France ,loi de Finance , en Europe les Normes Comptables Internationales Juillet 2002 </a:t>
            </a:r>
          </a:p>
          <a:p>
            <a:r>
              <a:rPr lang="fr-FR" altLang="fr-FR" sz="1600" dirty="0"/>
              <a:t>et aux USA Sarbanes Oxley après ENRON </a:t>
            </a:r>
          </a:p>
        </p:txBody>
      </p:sp>
      <p:sp>
        <p:nvSpPr>
          <p:cNvPr id="2" name="Ellipse 1">
            <a:extLst>
              <a:ext uri="{FF2B5EF4-FFF2-40B4-BE49-F238E27FC236}">
                <a16:creationId xmlns:a16="http://schemas.microsoft.com/office/drawing/2014/main" id="{D691ED36-BA49-4931-9B20-6322E2F67598}"/>
              </a:ext>
            </a:extLst>
          </p:cNvPr>
          <p:cNvSpPr/>
          <p:nvPr/>
        </p:nvSpPr>
        <p:spPr>
          <a:xfrm>
            <a:off x="580284" y="322956"/>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657434">
                                            <p:txEl>
                                              <p:pRg st="0" end="0"/>
                                            </p:txEl>
                                          </p:spTgt>
                                        </p:tgtEl>
                                        <p:attrNameLst>
                                          <p:attrName>style.visibility</p:attrName>
                                        </p:attrNameLst>
                                      </p:cBhvr>
                                      <p:to>
                                        <p:strVal val="visible"/>
                                      </p:to>
                                    </p:set>
                                    <p:anim calcmode="lin" valueType="num">
                                      <p:cBhvr additive="base">
                                        <p:cTn id="7" dur="500" fill="hold"/>
                                        <p:tgtEl>
                                          <p:spTgt spid="65743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5743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7" presetClass="entr" presetSubtype="0" fill="hold" grpId="0" nodeType="clickEffect">
                                  <p:stCondLst>
                                    <p:cond delay="0"/>
                                  </p:stCondLst>
                                  <p:iterate type="lt">
                                    <p:tmPct val="50000"/>
                                  </p:iterate>
                                  <p:childTnLst>
                                    <p:set>
                                      <p:cBhvr>
                                        <p:cTn id="12" dur="1" fill="hold">
                                          <p:stCondLst>
                                            <p:cond delay="0"/>
                                          </p:stCondLst>
                                        </p:cTn>
                                        <p:tgtEl>
                                          <p:spTgt spid="657419"/>
                                        </p:tgtEl>
                                        <p:attrNameLst>
                                          <p:attrName>style.visibility</p:attrName>
                                        </p:attrNameLst>
                                      </p:cBhvr>
                                      <p:to>
                                        <p:strVal val="visible"/>
                                      </p:to>
                                    </p:set>
                                    <p:anim calcmode="discrete" valueType="clr">
                                      <p:cBhvr override="childStyle">
                                        <p:cTn id="13" dur="80"/>
                                        <p:tgtEl>
                                          <p:spTgt spid="657419"/>
                                        </p:tgtEl>
                                        <p:attrNameLst>
                                          <p:attrName>style.color</p:attrName>
                                        </p:attrNameLst>
                                      </p:cBhvr>
                                      <p:tavLst>
                                        <p:tav tm="0">
                                          <p:val>
                                            <p:clrVal>
                                              <a:schemeClr val="accent2"/>
                                            </p:clrVal>
                                          </p:val>
                                        </p:tav>
                                        <p:tav tm="50000">
                                          <p:val>
                                            <p:clrVal>
                                              <a:schemeClr val="hlink"/>
                                            </p:clrVal>
                                          </p:val>
                                        </p:tav>
                                      </p:tavLst>
                                    </p:anim>
                                    <p:anim calcmode="discrete" valueType="clr">
                                      <p:cBhvr>
                                        <p:cTn id="14" dur="80"/>
                                        <p:tgtEl>
                                          <p:spTgt spid="657419"/>
                                        </p:tgtEl>
                                        <p:attrNameLst>
                                          <p:attrName>fillcolor</p:attrName>
                                        </p:attrNameLst>
                                      </p:cBhvr>
                                      <p:tavLst>
                                        <p:tav tm="0">
                                          <p:val>
                                            <p:clrVal>
                                              <a:schemeClr val="accent2"/>
                                            </p:clrVal>
                                          </p:val>
                                        </p:tav>
                                        <p:tav tm="50000">
                                          <p:val>
                                            <p:clrVal>
                                              <a:schemeClr val="hlink"/>
                                            </p:clrVal>
                                          </p:val>
                                        </p:tav>
                                      </p:tavLst>
                                    </p:anim>
                                    <p:set>
                                      <p:cBhvr>
                                        <p:cTn id="15" dur="80"/>
                                        <p:tgtEl>
                                          <p:spTgt spid="657419"/>
                                        </p:tgtEl>
                                        <p:attrNameLst>
                                          <p:attrName>fill.type</p:attrName>
                                        </p:attrNameLst>
                                      </p:cBhvr>
                                      <p:to>
                                        <p:strVal val="solid"/>
                                      </p:to>
                                    </p:set>
                                  </p:childTnLst>
                                </p:cTn>
                              </p:par>
                            </p:childTnLst>
                          </p:cTn>
                        </p:par>
                      </p:childTnLst>
                    </p:cTn>
                  </p:par>
                  <p:par>
                    <p:cTn id="16" fill="hold" nodeType="clickPar">
                      <p:stCondLst>
                        <p:cond delay="indefinite"/>
                      </p:stCondLst>
                      <p:childTnLst>
                        <p:par>
                          <p:cTn id="17" fill="hold" nodeType="withGroup">
                            <p:stCondLst>
                              <p:cond delay="0"/>
                            </p:stCondLst>
                            <p:childTnLst>
                              <p:par>
                                <p:cTn id="18" presetID="7" presetClass="entr" presetSubtype="4" fill="hold" nodeType="clickEffect">
                                  <p:stCondLst>
                                    <p:cond delay="0"/>
                                  </p:stCondLst>
                                  <p:childTnLst>
                                    <p:set>
                                      <p:cBhvr>
                                        <p:cTn id="19" dur="1" fill="hold">
                                          <p:stCondLst>
                                            <p:cond delay="0"/>
                                          </p:stCondLst>
                                        </p:cTn>
                                        <p:tgtEl>
                                          <p:spTgt spid="657458"/>
                                        </p:tgtEl>
                                        <p:attrNameLst>
                                          <p:attrName>style.visibility</p:attrName>
                                        </p:attrNameLst>
                                      </p:cBhvr>
                                      <p:to>
                                        <p:strVal val="visible"/>
                                      </p:to>
                                    </p:set>
                                    <p:anim calcmode="lin" valueType="num">
                                      <p:cBhvr additive="base">
                                        <p:cTn id="20" dur="5000" fill="hold"/>
                                        <p:tgtEl>
                                          <p:spTgt spid="657458"/>
                                        </p:tgtEl>
                                        <p:attrNameLst>
                                          <p:attrName>ppt_x</p:attrName>
                                        </p:attrNameLst>
                                      </p:cBhvr>
                                      <p:tavLst>
                                        <p:tav tm="0">
                                          <p:val>
                                            <p:strVal val="#ppt_x"/>
                                          </p:val>
                                        </p:tav>
                                        <p:tav tm="100000">
                                          <p:val>
                                            <p:strVal val="#ppt_x"/>
                                          </p:val>
                                        </p:tav>
                                      </p:tavLst>
                                    </p:anim>
                                    <p:anim calcmode="lin" valueType="num">
                                      <p:cBhvr additive="base">
                                        <p:cTn id="21" dur="5000" fill="hold"/>
                                        <p:tgtEl>
                                          <p:spTgt spid="657458"/>
                                        </p:tgtEl>
                                        <p:attrNameLst>
                                          <p:attrName>ppt_y</p:attrName>
                                        </p:attrNameLst>
                                      </p:cBhvr>
                                      <p:tavLst>
                                        <p:tav tm="0">
                                          <p:val>
                                            <p:strVal val="1+#ppt_h/2"/>
                                          </p:val>
                                        </p:tav>
                                        <p:tav tm="100000">
                                          <p:val>
                                            <p:strVal val="#ppt_y"/>
                                          </p:val>
                                        </p:tav>
                                      </p:tavLst>
                                    </p:anim>
                                  </p:childTnLst>
                                </p:cTn>
                              </p:par>
                            </p:childTnLst>
                          </p:cTn>
                        </p:par>
                      </p:childTnLst>
                    </p:cTn>
                  </p:par>
                  <p:par>
                    <p:cTn id="22" fill="hold" nodeType="clickPar">
                      <p:stCondLst>
                        <p:cond delay="indefinite"/>
                      </p:stCondLst>
                      <p:childTnLst>
                        <p:par>
                          <p:cTn id="23" fill="hold" nodeType="withGroup">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657460">
                                            <p:txEl>
                                              <p:pRg st="0" end="0"/>
                                            </p:txEl>
                                          </p:spTgt>
                                        </p:tgtEl>
                                        <p:attrNameLst>
                                          <p:attrName>style.visibility</p:attrName>
                                        </p:attrNameLst>
                                      </p:cBhvr>
                                      <p:to>
                                        <p:strVal val="visible"/>
                                      </p:to>
                                    </p:set>
                                    <p:anim calcmode="lin" valueType="num">
                                      <p:cBhvr additive="base">
                                        <p:cTn id="26" dur="1000" fill="hold"/>
                                        <p:tgtEl>
                                          <p:spTgt spid="657460">
                                            <p:txEl>
                                              <p:pRg st="0" end="0"/>
                                            </p:txEl>
                                          </p:spTgt>
                                        </p:tgtEl>
                                        <p:attrNameLst>
                                          <p:attrName>ppt_x</p:attrName>
                                        </p:attrNameLst>
                                      </p:cBhvr>
                                      <p:tavLst>
                                        <p:tav tm="0">
                                          <p:val>
                                            <p:strVal val="#ppt_x"/>
                                          </p:val>
                                        </p:tav>
                                        <p:tav tm="100000">
                                          <p:val>
                                            <p:strVal val="#ppt_x"/>
                                          </p:val>
                                        </p:tav>
                                      </p:tavLst>
                                    </p:anim>
                                    <p:anim calcmode="lin" valueType="num">
                                      <p:cBhvr additive="base">
                                        <p:cTn id="27" dur="1000" fill="hold"/>
                                        <p:tgtEl>
                                          <p:spTgt spid="657460">
                                            <p:txEl>
                                              <p:pRg st="0" end="0"/>
                                            </p:txEl>
                                          </p:spTgt>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657460">
                                            <p:txEl>
                                              <p:pRg st="1" end="1"/>
                                            </p:txEl>
                                          </p:spTgt>
                                        </p:tgtEl>
                                        <p:attrNameLst>
                                          <p:attrName>style.visibility</p:attrName>
                                        </p:attrNameLst>
                                      </p:cBhvr>
                                      <p:to>
                                        <p:strVal val="visible"/>
                                      </p:to>
                                    </p:set>
                                    <p:anim calcmode="lin" valueType="num">
                                      <p:cBhvr additive="base">
                                        <p:cTn id="30" dur="1000" fill="hold"/>
                                        <p:tgtEl>
                                          <p:spTgt spid="657460">
                                            <p:txEl>
                                              <p:pRg st="1" end="1"/>
                                            </p:txEl>
                                          </p:spTgt>
                                        </p:tgtEl>
                                        <p:attrNameLst>
                                          <p:attrName>ppt_x</p:attrName>
                                        </p:attrNameLst>
                                      </p:cBhvr>
                                      <p:tavLst>
                                        <p:tav tm="0">
                                          <p:val>
                                            <p:strVal val="#ppt_x"/>
                                          </p:val>
                                        </p:tav>
                                        <p:tav tm="100000">
                                          <p:val>
                                            <p:strVal val="#ppt_x"/>
                                          </p:val>
                                        </p:tav>
                                      </p:tavLst>
                                    </p:anim>
                                    <p:anim calcmode="lin" valueType="num">
                                      <p:cBhvr additive="base">
                                        <p:cTn id="31" dur="1000" fill="hold"/>
                                        <p:tgtEl>
                                          <p:spTgt spid="657460">
                                            <p:txEl>
                                              <p:pRg st="1" end="1"/>
                                            </p:txEl>
                                          </p:spTgt>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657460">
                                            <p:txEl>
                                              <p:pRg st="2" end="2"/>
                                            </p:txEl>
                                          </p:spTgt>
                                        </p:tgtEl>
                                        <p:attrNameLst>
                                          <p:attrName>style.visibility</p:attrName>
                                        </p:attrNameLst>
                                      </p:cBhvr>
                                      <p:to>
                                        <p:strVal val="visible"/>
                                      </p:to>
                                    </p:set>
                                    <p:anim calcmode="lin" valueType="num">
                                      <p:cBhvr additive="base">
                                        <p:cTn id="34" dur="500" fill="hold"/>
                                        <p:tgtEl>
                                          <p:spTgt spid="657460">
                                            <p:txEl>
                                              <p:pRg st="2" end="2"/>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657460">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6" fill="hold" nodeType="clickPar">
                      <p:stCondLst>
                        <p:cond delay="indefinite"/>
                      </p:stCondLst>
                      <p:childTnLst>
                        <p:par>
                          <p:cTn id="37" fill="hold" nodeType="withGroup">
                            <p:stCondLst>
                              <p:cond delay="0"/>
                            </p:stCondLst>
                            <p:childTnLst>
                              <p:par>
                                <p:cTn id="38" presetID="2" presetClass="entr" presetSubtype="4" fill="hold" nodeType="clickEffect">
                                  <p:stCondLst>
                                    <p:cond delay="0"/>
                                  </p:stCondLst>
                                  <p:childTnLst>
                                    <p:set>
                                      <p:cBhvr>
                                        <p:cTn id="39" dur="1" fill="hold">
                                          <p:stCondLst>
                                            <p:cond delay="0"/>
                                          </p:stCondLst>
                                        </p:cTn>
                                        <p:tgtEl>
                                          <p:spTgt spid="657460">
                                            <p:txEl>
                                              <p:pRg st="1" end="1"/>
                                            </p:txEl>
                                          </p:spTgt>
                                        </p:tgtEl>
                                        <p:attrNameLst>
                                          <p:attrName>style.visibility</p:attrName>
                                        </p:attrNameLst>
                                      </p:cBhvr>
                                      <p:to>
                                        <p:strVal val="visible"/>
                                      </p:to>
                                    </p:set>
                                    <p:anim calcmode="lin" valueType="num">
                                      <p:cBhvr additive="base">
                                        <p:cTn id="40" dur="500" fill="hold"/>
                                        <p:tgtEl>
                                          <p:spTgt spid="657460">
                                            <p:txEl>
                                              <p:pRg st="1" end="1"/>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657460">
                                            <p:txEl>
                                              <p:pRg st="1" end="1"/>
                                            </p:txEl>
                                          </p:spTgt>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657460">
                                            <p:txEl>
                                              <p:pRg st="2" end="2"/>
                                            </p:txEl>
                                          </p:spTgt>
                                        </p:tgtEl>
                                        <p:attrNameLst>
                                          <p:attrName>style.visibility</p:attrName>
                                        </p:attrNameLst>
                                      </p:cBhvr>
                                      <p:to>
                                        <p:strVal val="visible"/>
                                      </p:to>
                                    </p:set>
                                    <p:anim calcmode="lin" valueType="num">
                                      <p:cBhvr additive="base">
                                        <p:cTn id="44" dur="500" fill="hold"/>
                                        <p:tgtEl>
                                          <p:spTgt spid="657460">
                                            <p:txEl>
                                              <p:pRg st="2" end="2"/>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657460">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419" grpId="0"/>
      <p:bldP spid="657460" grpId="0" uiExpand="1" build="allAtOnce"/>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8B70DA-726A-4184-89E1-5DC05B80F87B}"/>
              </a:ext>
            </a:extLst>
          </p:cNvPr>
          <p:cNvSpPr>
            <a:spLocks noGrp="1"/>
          </p:cNvSpPr>
          <p:nvPr>
            <p:ph type="title"/>
          </p:nvPr>
        </p:nvSpPr>
        <p:spPr/>
        <p:txBody>
          <a:bodyPr/>
          <a:lstStyle/>
          <a:p>
            <a:r>
              <a:rPr lang="fr-FR" dirty="0"/>
              <a:t>Objectifs de l’IT Gouvernance</a:t>
            </a:r>
          </a:p>
        </p:txBody>
      </p:sp>
      <p:grpSp>
        <p:nvGrpSpPr>
          <p:cNvPr id="6" name="Group 7">
            <a:extLst>
              <a:ext uri="{FF2B5EF4-FFF2-40B4-BE49-F238E27FC236}">
                <a16:creationId xmlns:a16="http://schemas.microsoft.com/office/drawing/2014/main" id="{EC0C15D5-7C6E-44C5-B2E2-AE4F0973AE11}"/>
              </a:ext>
            </a:extLst>
          </p:cNvPr>
          <p:cNvGrpSpPr>
            <a:grpSpLocks/>
          </p:cNvGrpSpPr>
          <p:nvPr/>
        </p:nvGrpSpPr>
        <p:grpSpPr bwMode="auto">
          <a:xfrm>
            <a:off x="2769916" y="2675618"/>
            <a:ext cx="5640387" cy="3298825"/>
            <a:chOff x="1680" y="2112"/>
            <a:chExt cx="3312" cy="1296"/>
          </a:xfrm>
        </p:grpSpPr>
        <p:sp>
          <p:nvSpPr>
            <p:cNvPr id="7" name="Oval 8">
              <a:extLst>
                <a:ext uri="{FF2B5EF4-FFF2-40B4-BE49-F238E27FC236}">
                  <a16:creationId xmlns:a16="http://schemas.microsoft.com/office/drawing/2014/main" id="{C65EEAD8-8ED1-4B80-B78C-C75ED6F1F00E}"/>
                </a:ext>
              </a:extLst>
            </p:cNvPr>
            <p:cNvSpPr>
              <a:spLocks noChangeArrowheads="1"/>
            </p:cNvSpPr>
            <p:nvPr/>
          </p:nvSpPr>
          <p:spPr bwMode="auto">
            <a:xfrm>
              <a:off x="2849" y="2539"/>
              <a:ext cx="818" cy="440"/>
            </a:xfrm>
            <a:prstGeom prst="ellipse">
              <a:avLst/>
            </a:prstGeom>
            <a:solidFill>
              <a:srgbClr val="DDDDDD"/>
            </a:solidFill>
            <a:ln>
              <a:noFill/>
            </a:ln>
            <a:extLst>
              <a:ext uri="{91240B29-F687-4F45-9708-019B960494DF}">
                <a14:hiddenLine xmlns:a14="http://schemas.microsoft.com/office/drawing/2010/main" w="19050">
                  <a:solidFill>
                    <a:srgbClr val="000000"/>
                  </a:solidFill>
                  <a:round/>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sp>
          <p:nvSpPr>
            <p:cNvPr id="8" name="Text Box 9">
              <a:extLst>
                <a:ext uri="{FF2B5EF4-FFF2-40B4-BE49-F238E27FC236}">
                  <a16:creationId xmlns:a16="http://schemas.microsoft.com/office/drawing/2014/main" id="{F8AF747C-F5FA-43B7-B851-0777EAB85353}"/>
                </a:ext>
              </a:extLst>
            </p:cNvPr>
            <p:cNvSpPr txBox="1">
              <a:spLocks noChangeArrowheads="1"/>
            </p:cNvSpPr>
            <p:nvPr/>
          </p:nvSpPr>
          <p:spPr bwMode="auto">
            <a:xfrm>
              <a:off x="2810" y="2112"/>
              <a:ext cx="935" cy="197"/>
            </a:xfrm>
            <a:prstGeom prst="rect">
              <a:avLst/>
            </a:prstGeom>
            <a:solidFill>
              <a:srgbClr val="CCFFFF"/>
            </a:solidFill>
            <a:ln w="9525">
              <a:solidFill>
                <a:schemeClr val="tx1"/>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fr-FR" altLang="fr-FR" sz="1000" b="1"/>
                <a:t>Rentabilité </a:t>
              </a:r>
            </a:p>
            <a:p>
              <a:pPr algn="ctr"/>
              <a:r>
                <a:rPr lang="fr-FR" altLang="fr-FR" sz="1000" b="1"/>
                <a:t>FINANCIERE</a:t>
              </a:r>
            </a:p>
          </p:txBody>
        </p:sp>
        <p:sp>
          <p:nvSpPr>
            <p:cNvPr id="9" name="Text Box 10">
              <a:extLst>
                <a:ext uri="{FF2B5EF4-FFF2-40B4-BE49-F238E27FC236}">
                  <a16:creationId xmlns:a16="http://schemas.microsoft.com/office/drawing/2014/main" id="{629A03CE-F54E-493C-828E-5FCDE301EA6A}"/>
                </a:ext>
              </a:extLst>
            </p:cNvPr>
            <p:cNvSpPr txBox="1">
              <a:spLocks noChangeArrowheads="1"/>
            </p:cNvSpPr>
            <p:nvPr/>
          </p:nvSpPr>
          <p:spPr bwMode="auto">
            <a:xfrm>
              <a:off x="1680" y="2607"/>
              <a:ext cx="928" cy="225"/>
            </a:xfrm>
            <a:prstGeom prst="rect">
              <a:avLst/>
            </a:prstGeom>
            <a:solidFill>
              <a:srgbClr val="CCFFFF"/>
            </a:solidFill>
            <a:ln w="19050">
              <a:solidFill>
                <a:schemeClr val="tx1"/>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fr-FR" altLang="fr-FR" sz="1000" b="1"/>
                <a:t>Orientation</a:t>
              </a:r>
            </a:p>
            <a:p>
              <a:pPr algn="ctr"/>
              <a:r>
                <a:rPr lang="en-AU" altLang="fr-FR" sz="1000" b="1"/>
                <a:t>UTILISATEURS</a:t>
              </a:r>
            </a:p>
          </p:txBody>
        </p:sp>
        <p:sp>
          <p:nvSpPr>
            <p:cNvPr id="10" name="Text Box 11">
              <a:extLst>
                <a:ext uri="{FF2B5EF4-FFF2-40B4-BE49-F238E27FC236}">
                  <a16:creationId xmlns:a16="http://schemas.microsoft.com/office/drawing/2014/main" id="{7A3EF7FB-65E4-4B53-9714-0310E277D333}"/>
                </a:ext>
              </a:extLst>
            </p:cNvPr>
            <p:cNvSpPr txBox="1">
              <a:spLocks noChangeArrowheads="1"/>
            </p:cNvSpPr>
            <p:nvPr/>
          </p:nvSpPr>
          <p:spPr bwMode="auto">
            <a:xfrm>
              <a:off x="3963" y="2607"/>
              <a:ext cx="1029" cy="225"/>
            </a:xfrm>
            <a:prstGeom prst="rect">
              <a:avLst/>
            </a:prstGeom>
            <a:solidFill>
              <a:srgbClr val="CCFFFF"/>
            </a:solidFill>
            <a:ln w="19050">
              <a:solidFill>
                <a:schemeClr val="tx1"/>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AU" altLang="fr-FR" sz="1000" b="1"/>
                <a:t>Performance</a:t>
              </a:r>
            </a:p>
            <a:p>
              <a:pPr algn="ctr"/>
              <a:r>
                <a:rPr lang="en-AU" altLang="fr-FR" sz="1000" b="1"/>
                <a:t>OPERATIONNELLE</a:t>
              </a:r>
            </a:p>
          </p:txBody>
        </p:sp>
        <p:sp>
          <p:nvSpPr>
            <p:cNvPr id="11" name="Text Box 12">
              <a:extLst>
                <a:ext uri="{FF2B5EF4-FFF2-40B4-BE49-F238E27FC236}">
                  <a16:creationId xmlns:a16="http://schemas.microsoft.com/office/drawing/2014/main" id="{CF251F62-0F41-4A2F-A3A4-A77568CACF6D}"/>
                </a:ext>
              </a:extLst>
            </p:cNvPr>
            <p:cNvSpPr txBox="1">
              <a:spLocks noChangeArrowheads="1"/>
            </p:cNvSpPr>
            <p:nvPr/>
          </p:nvSpPr>
          <p:spPr bwMode="auto">
            <a:xfrm>
              <a:off x="2927" y="2642"/>
              <a:ext cx="678" cy="237"/>
            </a:xfrm>
            <a:prstGeom prst="rect">
              <a:avLst/>
            </a:prstGeom>
            <a:solidFill>
              <a:srgbClr val="FF00FF"/>
            </a:solidFill>
            <a:ln w="19050">
              <a:solidFill>
                <a:schemeClr val="tx1"/>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AU" altLang="fr-FR" sz="1000" b="1"/>
                <a:t>Contribution</a:t>
              </a:r>
            </a:p>
            <a:p>
              <a:pPr algn="ctr"/>
              <a:r>
                <a:rPr lang="en-AU" altLang="fr-FR" sz="1000" b="1"/>
                <a:t>au</a:t>
              </a:r>
            </a:p>
            <a:p>
              <a:pPr algn="ctr"/>
              <a:r>
                <a:rPr lang="en-AU" altLang="fr-FR" sz="1000" b="1"/>
                <a:t>BUSINESS</a:t>
              </a:r>
            </a:p>
          </p:txBody>
        </p:sp>
        <p:sp>
          <p:nvSpPr>
            <p:cNvPr id="12" name="Line 13">
              <a:extLst>
                <a:ext uri="{FF2B5EF4-FFF2-40B4-BE49-F238E27FC236}">
                  <a16:creationId xmlns:a16="http://schemas.microsoft.com/office/drawing/2014/main" id="{DFDE2F62-240A-407E-8EF6-6988E38DE88D}"/>
                </a:ext>
              </a:extLst>
            </p:cNvPr>
            <p:cNvSpPr>
              <a:spLocks noChangeShapeType="1"/>
            </p:cNvSpPr>
            <p:nvPr/>
          </p:nvSpPr>
          <p:spPr bwMode="auto">
            <a:xfrm>
              <a:off x="2615" y="2708"/>
              <a:ext cx="234" cy="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fr-FR"/>
            </a:p>
          </p:txBody>
        </p:sp>
        <p:sp>
          <p:nvSpPr>
            <p:cNvPr id="13" name="Line 14">
              <a:extLst>
                <a:ext uri="{FF2B5EF4-FFF2-40B4-BE49-F238E27FC236}">
                  <a16:creationId xmlns:a16="http://schemas.microsoft.com/office/drawing/2014/main" id="{181D621A-162E-4F33-B4D4-5D0E2A2EAC12}"/>
                </a:ext>
              </a:extLst>
            </p:cNvPr>
            <p:cNvSpPr>
              <a:spLocks noChangeShapeType="1"/>
            </p:cNvSpPr>
            <p:nvPr/>
          </p:nvSpPr>
          <p:spPr bwMode="auto">
            <a:xfrm>
              <a:off x="3706" y="2708"/>
              <a:ext cx="234" cy="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fr-FR"/>
            </a:p>
          </p:txBody>
        </p:sp>
        <p:sp>
          <p:nvSpPr>
            <p:cNvPr id="14" name="Line 15">
              <a:extLst>
                <a:ext uri="{FF2B5EF4-FFF2-40B4-BE49-F238E27FC236}">
                  <a16:creationId xmlns:a16="http://schemas.microsoft.com/office/drawing/2014/main" id="{F1766D01-229A-46F1-8570-E493239EB736}"/>
                </a:ext>
              </a:extLst>
            </p:cNvPr>
            <p:cNvSpPr>
              <a:spLocks noChangeShapeType="1"/>
            </p:cNvSpPr>
            <p:nvPr/>
          </p:nvSpPr>
          <p:spPr bwMode="auto">
            <a:xfrm flipV="1">
              <a:off x="3745" y="2873"/>
              <a:ext cx="701" cy="45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fr-FR"/>
            </a:p>
          </p:txBody>
        </p:sp>
        <p:sp>
          <p:nvSpPr>
            <p:cNvPr id="15" name="Line 16">
              <a:extLst>
                <a:ext uri="{FF2B5EF4-FFF2-40B4-BE49-F238E27FC236}">
                  <a16:creationId xmlns:a16="http://schemas.microsoft.com/office/drawing/2014/main" id="{6CD00502-CB0D-4F40-A7E5-DD7874B5F60C}"/>
                </a:ext>
              </a:extLst>
            </p:cNvPr>
            <p:cNvSpPr>
              <a:spLocks noChangeShapeType="1"/>
            </p:cNvSpPr>
            <p:nvPr/>
          </p:nvSpPr>
          <p:spPr bwMode="auto">
            <a:xfrm>
              <a:off x="2187" y="2845"/>
              <a:ext cx="623" cy="450"/>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fr-FR"/>
            </a:p>
          </p:txBody>
        </p:sp>
        <p:sp>
          <p:nvSpPr>
            <p:cNvPr id="16" name="Line 17">
              <a:extLst>
                <a:ext uri="{FF2B5EF4-FFF2-40B4-BE49-F238E27FC236}">
                  <a16:creationId xmlns:a16="http://schemas.microsoft.com/office/drawing/2014/main" id="{E18639A1-8256-4788-BB39-BDEA0E618454}"/>
                </a:ext>
              </a:extLst>
            </p:cNvPr>
            <p:cNvSpPr>
              <a:spLocks noChangeShapeType="1"/>
            </p:cNvSpPr>
            <p:nvPr/>
          </p:nvSpPr>
          <p:spPr bwMode="auto">
            <a:xfrm>
              <a:off x="3823" y="2240"/>
              <a:ext cx="662" cy="295"/>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fr-FR"/>
            </a:p>
          </p:txBody>
        </p:sp>
        <p:sp>
          <p:nvSpPr>
            <p:cNvPr id="17" name="Line 18">
              <a:extLst>
                <a:ext uri="{FF2B5EF4-FFF2-40B4-BE49-F238E27FC236}">
                  <a16:creationId xmlns:a16="http://schemas.microsoft.com/office/drawing/2014/main" id="{72814AD5-1F33-48E7-B9E2-8830AC1BF0C0}"/>
                </a:ext>
              </a:extLst>
            </p:cNvPr>
            <p:cNvSpPr>
              <a:spLocks noChangeShapeType="1"/>
            </p:cNvSpPr>
            <p:nvPr/>
          </p:nvSpPr>
          <p:spPr bwMode="auto">
            <a:xfrm>
              <a:off x="3262" y="2340"/>
              <a:ext cx="0" cy="169"/>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fr-FR"/>
            </a:p>
          </p:txBody>
        </p:sp>
        <p:sp>
          <p:nvSpPr>
            <p:cNvPr id="18" name="Text Box 19">
              <a:extLst>
                <a:ext uri="{FF2B5EF4-FFF2-40B4-BE49-F238E27FC236}">
                  <a16:creationId xmlns:a16="http://schemas.microsoft.com/office/drawing/2014/main" id="{DE4F2732-68BE-4D89-8076-1AAE23FFA6CC}"/>
                </a:ext>
              </a:extLst>
            </p:cNvPr>
            <p:cNvSpPr txBox="1">
              <a:spLocks noChangeArrowheads="1"/>
            </p:cNvSpPr>
            <p:nvPr/>
          </p:nvSpPr>
          <p:spPr bwMode="auto">
            <a:xfrm>
              <a:off x="2888" y="3205"/>
              <a:ext cx="810" cy="203"/>
            </a:xfrm>
            <a:prstGeom prst="rect">
              <a:avLst/>
            </a:prstGeom>
            <a:solidFill>
              <a:srgbClr val="CCFFFF"/>
            </a:solidFill>
            <a:ln w="9525">
              <a:solidFill>
                <a:schemeClr val="tx1"/>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AU" altLang="fr-FR" sz="1000" b="1"/>
                <a:t>Prise en compte</a:t>
              </a:r>
            </a:p>
            <a:p>
              <a:pPr algn="ctr"/>
              <a:r>
                <a:rPr lang="en-AU" altLang="fr-FR" sz="1000" b="1"/>
                <a:t>du FUTUR</a:t>
              </a:r>
            </a:p>
          </p:txBody>
        </p:sp>
        <p:sp>
          <p:nvSpPr>
            <p:cNvPr id="19" name="Line 20">
              <a:extLst>
                <a:ext uri="{FF2B5EF4-FFF2-40B4-BE49-F238E27FC236}">
                  <a16:creationId xmlns:a16="http://schemas.microsoft.com/office/drawing/2014/main" id="{A9134B5A-7112-4F34-9360-3A8EDB42E803}"/>
                </a:ext>
              </a:extLst>
            </p:cNvPr>
            <p:cNvSpPr>
              <a:spLocks noChangeShapeType="1"/>
            </p:cNvSpPr>
            <p:nvPr/>
          </p:nvSpPr>
          <p:spPr bwMode="auto">
            <a:xfrm>
              <a:off x="3262" y="3008"/>
              <a:ext cx="0" cy="169"/>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fr-FR"/>
            </a:p>
          </p:txBody>
        </p:sp>
        <p:sp>
          <p:nvSpPr>
            <p:cNvPr id="20" name="Line 21">
              <a:extLst>
                <a:ext uri="{FF2B5EF4-FFF2-40B4-BE49-F238E27FC236}">
                  <a16:creationId xmlns:a16="http://schemas.microsoft.com/office/drawing/2014/main" id="{D0C1A4A2-75BD-4736-BDDE-425840BBE44A}"/>
                </a:ext>
              </a:extLst>
            </p:cNvPr>
            <p:cNvSpPr>
              <a:spLocks noChangeShapeType="1"/>
            </p:cNvSpPr>
            <p:nvPr/>
          </p:nvSpPr>
          <p:spPr bwMode="auto">
            <a:xfrm flipV="1">
              <a:off x="2148" y="2225"/>
              <a:ext cx="623" cy="31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tIns="46800" bIns="46800" anchor="ctr"/>
            <a:lstStyle/>
            <a:p>
              <a:endParaRPr lang="fr-FR"/>
            </a:p>
          </p:txBody>
        </p:sp>
      </p:grpSp>
      <p:sp>
        <p:nvSpPr>
          <p:cNvPr id="22" name="ZoneTexte 21">
            <a:extLst>
              <a:ext uri="{FF2B5EF4-FFF2-40B4-BE49-F238E27FC236}">
                <a16:creationId xmlns:a16="http://schemas.microsoft.com/office/drawing/2014/main" id="{4FF4DE15-E88D-42A8-9660-634D09811515}"/>
              </a:ext>
            </a:extLst>
          </p:cNvPr>
          <p:cNvSpPr txBox="1"/>
          <p:nvPr/>
        </p:nvSpPr>
        <p:spPr>
          <a:xfrm>
            <a:off x="638447" y="1458869"/>
            <a:ext cx="10961370" cy="923330"/>
          </a:xfrm>
          <a:prstGeom prst="rect">
            <a:avLst/>
          </a:prstGeom>
          <a:noFill/>
        </p:spPr>
        <p:txBody>
          <a:bodyPr wrap="square">
            <a:spAutoFit/>
          </a:bodyPr>
          <a:lstStyle/>
          <a:p>
            <a:pPr eaLnBrk="1" hangingPunct="1"/>
            <a:r>
              <a:rPr lang="fr-FR" altLang="fr-FR" sz="1800" dirty="0"/>
              <a:t>Permettre à la DG et à la DSI de construire ensemble un positionnement équilibré de la fonction informatique visant à garantir sa contribution au Business, la prise en compte des attentes de ses clients, la maîtrise des coûts et des processus, sans oublier la préparation du futur.</a:t>
            </a:r>
          </a:p>
        </p:txBody>
      </p:sp>
    </p:spTree>
    <p:extLst>
      <p:ext uri="{BB962C8B-B14F-4D97-AF65-F5344CB8AC3E}">
        <p14:creationId xmlns:p14="http://schemas.microsoft.com/office/powerpoint/2010/main" val="3739804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D61C643-BF09-4BE5-B3B7-0AF41DFA1EBE}"/>
              </a:ext>
            </a:extLst>
          </p:cNvPr>
          <p:cNvSpPr>
            <a:spLocks noGrp="1"/>
          </p:cNvSpPr>
          <p:nvPr>
            <p:ph type="title"/>
          </p:nvPr>
        </p:nvSpPr>
        <p:spPr>
          <a:xfrm>
            <a:off x="521207" y="448056"/>
            <a:ext cx="11261665" cy="640080"/>
          </a:xfrm>
        </p:spPr>
        <p:txBody>
          <a:bodyPr>
            <a:normAutofit/>
          </a:bodyPr>
          <a:lstStyle/>
          <a:p>
            <a:r>
              <a:rPr lang="fr-FR" dirty="0"/>
              <a:t>I G S I (</a:t>
            </a:r>
            <a:r>
              <a:rPr lang="fr-FR" sz="2800" dirty="0"/>
              <a:t>Institut de la  Gouvernance des Systèmes d’Information )</a:t>
            </a:r>
            <a:endParaRPr lang="fr-FR" dirty="0"/>
          </a:p>
        </p:txBody>
      </p:sp>
      <p:sp>
        <p:nvSpPr>
          <p:cNvPr id="3" name="Espace réservé du contenu 2">
            <a:extLst>
              <a:ext uri="{FF2B5EF4-FFF2-40B4-BE49-F238E27FC236}">
                <a16:creationId xmlns:a16="http://schemas.microsoft.com/office/drawing/2014/main" id="{3923F92F-7183-426B-9663-E6B94FE9EB58}"/>
              </a:ext>
            </a:extLst>
          </p:cNvPr>
          <p:cNvSpPr>
            <a:spLocks noGrp="1"/>
          </p:cNvSpPr>
          <p:nvPr>
            <p:ph sz="quarter" idx="10"/>
          </p:nvPr>
        </p:nvSpPr>
        <p:spPr/>
        <p:txBody>
          <a:bodyPr>
            <a:normAutofit/>
          </a:bodyPr>
          <a:lstStyle/>
          <a:p>
            <a:r>
              <a:rPr lang="fr-FR" sz="1800" dirty="0"/>
              <a:t>Fondé en 2005 </a:t>
            </a:r>
          </a:p>
          <a:p>
            <a:r>
              <a:rPr lang="fr-FR" sz="1800" dirty="0"/>
              <a:t>Par AFAI et le CIGREF</a:t>
            </a:r>
          </a:p>
          <a:p>
            <a:endParaRPr lang="fr-FR" dirty="0"/>
          </a:p>
        </p:txBody>
      </p:sp>
      <p:sp>
        <p:nvSpPr>
          <p:cNvPr id="5" name="ZoneTexte 4">
            <a:extLst>
              <a:ext uri="{FF2B5EF4-FFF2-40B4-BE49-F238E27FC236}">
                <a16:creationId xmlns:a16="http://schemas.microsoft.com/office/drawing/2014/main" id="{873A94A8-1203-461A-81F6-DCF992E084CF}"/>
              </a:ext>
            </a:extLst>
          </p:cNvPr>
          <p:cNvSpPr txBox="1"/>
          <p:nvPr/>
        </p:nvSpPr>
        <p:spPr>
          <a:xfrm>
            <a:off x="5325306" y="1435608"/>
            <a:ext cx="6097022" cy="2862322"/>
          </a:xfrm>
          <a:prstGeom prst="rect">
            <a:avLst/>
          </a:prstGeom>
          <a:noFill/>
        </p:spPr>
        <p:txBody>
          <a:bodyPr wrap="square">
            <a:spAutoFit/>
          </a:bodyPr>
          <a:lstStyle/>
          <a:p>
            <a:pPr algn="l"/>
            <a:r>
              <a:rPr lang="fr-FR" sz="1200" b="1" i="0" dirty="0">
                <a:solidFill>
                  <a:srgbClr val="102E6A"/>
                </a:solidFill>
                <a:effectLst/>
                <a:latin typeface="helvetica" panose="020B0604020202020204" pitchFamily="34" charset="0"/>
              </a:rPr>
              <a:t>L’ISACA-AFAI est l’association de référence des métiers des systèmes d’information.</a:t>
            </a:r>
            <a:endParaRPr lang="fr-FR" sz="1200" b="1" i="0" dirty="0">
              <a:solidFill>
                <a:srgbClr val="1D252C"/>
              </a:solidFill>
              <a:effectLst/>
              <a:latin typeface="Roboto Condensed" panose="02000000000000000000" pitchFamily="2" charset="0"/>
            </a:endParaRPr>
          </a:p>
          <a:p>
            <a:pPr algn="l"/>
            <a:r>
              <a:rPr lang="fr-FR" sz="1200" b="0" i="0" dirty="0">
                <a:solidFill>
                  <a:srgbClr val="102E6A"/>
                </a:solidFill>
                <a:effectLst/>
                <a:latin typeface="helvetica" panose="020B0604020202020204" pitchFamily="34" charset="0"/>
              </a:rPr>
              <a:t>Elle est le chapitre français de l’ISACA, association internationale qui regroupe plus de 140 000 membres dans 180 pays, elle rassemble aujourd’hui près d’un millier de professionnels en France.</a:t>
            </a:r>
            <a:br>
              <a:rPr lang="fr-FR" sz="1200" dirty="0"/>
            </a:br>
            <a:br>
              <a:rPr lang="fr-FR" sz="1200" dirty="0"/>
            </a:br>
            <a:r>
              <a:rPr lang="fr-FR" sz="1200" b="1" i="0" dirty="0">
                <a:solidFill>
                  <a:srgbClr val="102E6A"/>
                </a:solidFill>
                <a:effectLst/>
                <a:latin typeface="helvetica" panose="020B0604020202020204" pitchFamily="34" charset="0"/>
              </a:rPr>
              <a:t>Sa vocation est d‘aider les organisations à mettre le système d’information au service de leur stratégie et de leur développement, à travers trois axes :</a:t>
            </a:r>
          </a:p>
          <a:p>
            <a:pPr marL="342900" indent="-342900" algn="l">
              <a:buFont typeface="+mj-lt"/>
              <a:buAutoNum type="arabicPeriod"/>
            </a:pPr>
            <a:r>
              <a:rPr lang="fr-FR" sz="1200" b="0" i="0" dirty="0">
                <a:solidFill>
                  <a:srgbClr val="102E6A"/>
                </a:solidFill>
                <a:effectLst/>
                <a:latin typeface="helvetica" panose="020B0604020202020204" pitchFamily="34" charset="0"/>
              </a:rPr>
              <a:t>Contribuer à la réflexion, via des groupes de travail et des événements, sur les sujets clés de la gouvernance du numérique et de la sécurité des SI.</a:t>
            </a:r>
            <a:endParaRPr lang="fr-FR" sz="1200" b="0" i="0" dirty="0">
              <a:solidFill>
                <a:srgbClr val="000000"/>
              </a:solidFill>
              <a:effectLst/>
              <a:latin typeface="Roboto" panose="02000000000000000000" pitchFamily="2" charset="0"/>
            </a:endParaRPr>
          </a:p>
          <a:p>
            <a:pPr marL="342900" indent="-342900" algn="l">
              <a:buFont typeface="+mj-lt"/>
              <a:buAutoNum type="arabicPeriod"/>
            </a:pPr>
            <a:r>
              <a:rPr lang="fr-FR" sz="1200" b="0" i="0" dirty="0">
                <a:solidFill>
                  <a:srgbClr val="102E6A"/>
                </a:solidFill>
                <a:effectLst/>
                <a:latin typeface="helvetica" panose="020B0604020202020204" pitchFamily="34" charset="0"/>
              </a:rPr>
              <a:t>Favoriser l’utilisation en France des référentiels et certifications de l’ISACA.</a:t>
            </a:r>
            <a:endParaRPr lang="fr-FR" sz="1200" b="0" i="0" dirty="0">
              <a:solidFill>
                <a:srgbClr val="000000"/>
              </a:solidFill>
              <a:effectLst/>
              <a:latin typeface="Roboto" panose="02000000000000000000" pitchFamily="2" charset="0"/>
            </a:endParaRPr>
          </a:p>
          <a:p>
            <a:pPr marL="342900" indent="-342900" algn="l">
              <a:buFont typeface="+mj-lt"/>
              <a:buAutoNum type="arabicPeriod"/>
            </a:pPr>
            <a:r>
              <a:rPr lang="fr-FR" sz="1200" b="0" i="0" dirty="0">
                <a:solidFill>
                  <a:srgbClr val="102E6A"/>
                </a:solidFill>
                <a:effectLst/>
                <a:latin typeface="helvetica" panose="020B0604020202020204" pitchFamily="34" charset="0"/>
              </a:rPr>
              <a:t>Former les professionnels, en les préparant aux certifications professionnelles internationales délivrées par l’ISACA autour de la gouvernance et de la maîtrise des SI : COBIT, ITAF, Val IT, Risk IT, BMIS, mais aussi à la gouvernance et au management des SI.</a:t>
            </a:r>
            <a:endParaRPr lang="fr-FR" sz="1200" b="0" i="0" dirty="0">
              <a:solidFill>
                <a:srgbClr val="000000"/>
              </a:solidFill>
              <a:effectLst/>
              <a:latin typeface="Roboto" panose="02000000000000000000" pitchFamily="2" charset="0"/>
            </a:endParaRPr>
          </a:p>
        </p:txBody>
      </p:sp>
      <p:sp>
        <p:nvSpPr>
          <p:cNvPr id="7" name="ZoneTexte 6">
            <a:extLst>
              <a:ext uri="{FF2B5EF4-FFF2-40B4-BE49-F238E27FC236}">
                <a16:creationId xmlns:a16="http://schemas.microsoft.com/office/drawing/2014/main" id="{9127BB1D-6569-40AA-99D3-ACB95721FC34}"/>
              </a:ext>
            </a:extLst>
          </p:cNvPr>
          <p:cNvSpPr txBox="1"/>
          <p:nvPr/>
        </p:nvSpPr>
        <p:spPr>
          <a:xfrm>
            <a:off x="5325306" y="4495217"/>
            <a:ext cx="6327198" cy="1015663"/>
          </a:xfrm>
          <a:prstGeom prst="rect">
            <a:avLst/>
          </a:prstGeom>
          <a:noFill/>
        </p:spPr>
        <p:txBody>
          <a:bodyPr wrap="square">
            <a:spAutoFit/>
          </a:bodyPr>
          <a:lstStyle/>
          <a:p>
            <a:pPr algn="l"/>
            <a:r>
              <a:rPr lang="fr-FR" sz="1200" b="1" i="0" dirty="0">
                <a:solidFill>
                  <a:schemeClr val="accent1">
                    <a:lumMod val="50000"/>
                  </a:schemeClr>
                </a:solidFill>
                <a:effectLst/>
                <a:latin typeface="helvetica" panose="020B0604020202020204" pitchFamily="34" charset="0"/>
                <a:cs typeface="helvetica" panose="020B0604020202020204" pitchFamily="34" charset="0"/>
              </a:rPr>
              <a:t>Le Cigref, </a:t>
            </a:r>
            <a:r>
              <a:rPr lang="fr-FR" sz="1200" b="0" i="0" dirty="0">
                <a:solidFill>
                  <a:schemeClr val="accent1">
                    <a:lumMod val="50000"/>
                  </a:schemeClr>
                </a:solidFill>
                <a:effectLst/>
                <a:latin typeface="helvetica" panose="020B0604020202020204" pitchFamily="34" charset="0"/>
                <a:cs typeface="helvetica" panose="020B0604020202020204" pitchFamily="34" charset="0"/>
              </a:rPr>
              <a:t>association loi de 1901 créée en 1970, est un réseau de grandes entreprises et administrations publiques françaises qui se donnent pour mission de réussir le numérique.</a:t>
            </a:r>
          </a:p>
          <a:p>
            <a:pPr algn="l"/>
            <a:r>
              <a:rPr lang="fr-FR" sz="1200" b="0" i="0" dirty="0">
                <a:solidFill>
                  <a:schemeClr val="accent1">
                    <a:lumMod val="50000"/>
                  </a:schemeClr>
                </a:solidFill>
                <a:effectLst/>
                <a:latin typeface="helvetica" panose="020B0604020202020204" pitchFamily="34" charset="0"/>
                <a:cs typeface="helvetica" panose="020B0604020202020204" pitchFamily="34" charset="0"/>
              </a:rPr>
              <a:t> Il n’exerce aucune activité lucrative. Le Cigref regroupe à ce jour près de 150 grandes entreprises et organismes français de tous les secteurs d'activité. Il représente près de 85 % du CAC 40, et 1/4 de ses membres sont des administrations publiques</a:t>
            </a:r>
            <a:endParaRPr lang="fr-FR" sz="1200" dirty="0">
              <a:solidFill>
                <a:schemeClr val="accent1">
                  <a:lumMod val="50000"/>
                </a:schemeClr>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8434291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578603-CE47-4000-BB57-3E1E4CE8E4CE}"/>
              </a:ext>
            </a:extLst>
          </p:cNvPr>
          <p:cNvSpPr>
            <a:spLocks noGrp="1"/>
          </p:cNvSpPr>
          <p:nvPr>
            <p:ph type="title"/>
          </p:nvPr>
        </p:nvSpPr>
        <p:spPr>
          <a:xfrm>
            <a:off x="2129078" y="460391"/>
            <a:ext cx="6877119" cy="640080"/>
          </a:xfrm>
        </p:spPr>
        <p:txBody>
          <a:bodyPr>
            <a:normAutofit fontScale="90000"/>
          </a:bodyPr>
          <a:lstStyle/>
          <a:p>
            <a:r>
              <a:rPr lang="fr-FR" dirty="0"/>
              <a:t>La gouvernance IT : Définition – les 7 piliers</a:t>
            </a:r>
            <a:br>
              <a:rPr lang="fr-FR" dirty="0"/>
            </a:br>
            <a:r>
              <a:rPr lang="fr-FR" sz="1600" dirty="0"/>
              <a:t>(extrait </a:t>
            </a:r>
            <a:r>
              <a:rPr lang="fr-FR" sz="1600" b="0" i="0" u="none" strike="noStrike" baseline="0" dirty="0">
                <a:latin typeface="TTE196A6B0t00"/>
              </a:rPr>
              <a:t>  </a:t>
            </a:r>
            <a:r>
              <a:rPr lang="fr-FR" sz="1800" b="0" i="0" u="none" strike="noStrike" baseline="0" dirty="0">
                <a:latin typeface="TTE196A6B0t00"/>
              </a:rPr>
              <a:t>Institut de la gouvernance des SI © 2005)</a:t>
            </a:r>
            <a:endParaRPr lang="fr-FR" dirty="0"/>
          </a:p>
        </p:txBody>
      </p:sp>
      <p:sp>
        <p:nvSpPr>
          <p:cNvPr id="9" name="Espace réservé du contenu 8">
            <a:extLst>
              <a:ext uri="{FF2B5EF4-FFF2-40B4-BE49-F238E27FC236}">
                <a16:creationId xmlns:a16="http://schemas.microsoft.com/office/drawing/2014/main" id="{3A6FFBD9-AD35-4038-B602-8D3A75909C43}"/>
              </a:ext>
            </a:extLst>
          </p:cNvPr>
          <p:cNvSpPr>
            <a:spLocks noGrp="1"/>
          </p:cNvSpPr>
          <p:nvPr>
            <p:ph sz="quarter" idx="10"/>
          </p:nvPr>
        </p:nvSpPr>
        <p:spPr>
          <a:xfrm>
            <a:off x="539496" y="1435608"/>
            <a:ext cx="4416552" cy="4974336"/>
          </a:xfrm>
        </p:spPr>
        <p:txBody>
          <a:bodyPr>
            <a:normAutofit/>
          </a:bodyPr>
          <a:lstStyle/>
          <a:p>
            <a:pPr>
              <a:lnSpc>
                <a:spcPct val="100000"/>
              </a:lnSpc>
            </a:pPr>
            <a:r>
              <a:rPr lang="fr-FR" sz="1600" dirty="0"/>
              <a:t>La gouvernance du Système d’Information est un processus de management, fondé sur des bonnes pratiques, permettant à l’entreprise de diriger la fonction de système d’information dans le but de :</a:t>
            </a:r>
          </a:p>
          <a:p>
            <a:pPr marL="171450" indent="-171450">
              <a:lnSpc>
                <a:spcPct val="110000"/>
              </a:lnSpc>
              <a:spcBef>
                <a:spcPts val="0"/>
              </a:spcBef>
              <a:spcAft>
                <a:spcPts val="0"/>
              </a:spcAft>
              <a:buFont typeface="Wingdings" panose="05000000000000000000" pitchFamily="2" charset="2"/>
              <a:buChar char="ü"/>
            </a:pPr>
            <a:r>
              <a:rPr lang="fr-FR" sz="1600" dirty="0"/>
              <a:t>Soutenir ses objectifs de création de valeur</a:t>
            </a:r>
          </a:p>
          <a:p>
            <a:pPr marL="171450" indent="-171450">
              <a:lnSpc>
                <a:spcPct val="110000"/>
              </a:lnSpc>
              <a:spcBef>
                <a:spcPts val="0"/>
              </a:spcBef>
              <a:spcAft>
                <a:spcPts val="0"/>
              </a:spcAft>
              <a:buFont typeface="Wingdings" panose="05000000000000000000" pitchFamily="2" charset="2"/>
              <a:buChar char="ü"/>
            </a:pPr>
            <a:r>
              <a:rPr lang="fr-FR" sz="1600" dirty="0"/>
              <a:t>Accroître la performance des processus du système d’information et leur orientation client</a:t>
            </a:r>
          </a:p>
          <a:p>
            <a:pPr marL="171450" indent="-171450">
              <a:lnSpc>
                <a:spcPct val="110000"/>
              </a:lnSpc>
              <a:spcBef>
                <a:spcPts val="0"/>
              </a:spcBef>
              <a:spcAft>
                <a:spcPts val="0"/>
              </a:spcAft>
              <a:buFont typeface="Wingdings" panose="05000000000000000000" pitchFamily="2" charset="2"/>
              <a:buChar char="ü"/>
            </a:pPr>
            <a:r>
              <a:rPr lang="fr-FR" sz="1600" dirty="0"/>
              <a:t>Maîtriser les aspects financiers du Système d’information</a:t>
            </a:r>
          </a:p>
          <a:p>
            <a:pPr marL="171450" indent="-171450">
              <a:lnSpc>
                <a:spcPct val="110000"/>
              </a:lnSpc>
              <a:spcBef>
                <a:spcPts val="0"/>
              </a:spcBef>
              <a:spcAft>
                <a:spcPts val="0"/>
              </a:spcAft>
              <a:buFont typeface="Wingdings" panose="05000000000000000000" pitchFamily="2" charset="2"/>
              <a:buChar char="ü"/>
            </a:pPr>
            <a:r>
              <a:rPr lang="fr-FR" sz="1600" dirty="0"/>
              <a:t>Développer des solutions et des compétences en Système d’Information dont l’entreprise aura besoin dans le futur</a:t>
            </a:r>
          </a:p>
          <a:p>
            <a:pPr marL="171450" indent="-171450">
              <a:lnSpc>
                <a:spcPct val="110000"/>
              </a:lnSpc>
              <a:spcBef>
                <a:spcPts val="0"/>
              </a:spcBef>
              <a:spcAft>
                <a:spcPts val="0"/>
              </a:spcAft>
              <a:buFont typeface="Wingdings" panose="05000000000000000000" pitchFamily="2" charset="2"/>
              <a:buChar char="ü"/>
            </a:pPr>
            <a:r>
              <a:rPr lang="fr-FR" sz="1600" dirty="0"/>
              <a:t>Assurer que les risques liées au Système d’Information  sont gérés</a:t>
            </a:r>
          </a:p>
          <a:p>
            <a:pPr marL="171450" indent="-171450">
              <a:lnSpc>
                <a:spcPct val="110000"/>
              </a:lnSpc>
              <a:spcBef>
                <a:spcPts val="0"/>
              </a:spcBef>
              <a:spcAft>
                <a:spcPts val="0"/>
              </a:spcAft>
              <a:buFont typeface="Wingdings" panose="05000000000000000000" pitchFamily="2" charset="2"/>
              <a:buChar char="ü"/>
            </a:pPr>
            <a:endParaRPr lang="fr-FR" sz="1600" dirty="0"/>
          </a:p>
        </p:txBody>
      </p:sp>
      <p:pic>
        <p:nvPicPr>
          <p:cNvPr id="15" name="Image 14">
            <a:extLst>
              <a:ext uri="{FF2B5EF4-FFF2-40B4-BE49-F238E27FC236}">
                <a16:creationId xmlns:a16="http://schemas.microsoft.com/office/drawing/2014/main" id="{A9EC7A82-24FA-454E-9E56-C209BE755117}"/>
              </a:ext>
            </a:extLst>
          </p:cNvPr>
          <p:cNvPicPr>
            <a:picLocks noChangeAspect="1"/>
          </p:cNvPicPr>
          <p:nvPr/>
        </p:nvPicPr>
        <p:blipFill>
          <a:blip r:embed="rId2"/>
          <a:stretch>
            <a:fillRect/>
          </a:stretch>
        </p:blipFill>
        <p:spPr>
          <a:xfrm>
            <a:off x="6623200" y="1295115"/>
            <a:ext cx="4999153" cy="5163760"/>
          </a:xfrm>
          <a:prstGeom prst="rect">
            <a:avLst/>
          </a:prstGeom>
        </p:spPr>
      </p:pic>
      <p:sp>
        <p:nvSpPr>
          <p:cNvPr id="3" name="Ellipse 2">
            <a:extLst>
              <a:ext uri="{FF2B5EF4-FFF2-40B4-BE49-F238E27FC236}">
                <a16:creationId xmlns:a16="http://schemas.microsoft.com/office/drawing/2014/main" id="{A2640A99-B3A0-41D4-96B2-7761DCFF8F43}"/>
              </a:ext>
            </a:extLst>
          </p:cNvPr>
          <p:cNvSpPr/>
          <p:nvPr/>
        </p:nvSpPr>
        <p:spPr>
          <a:xfrm>
            <a:off x="580284" y="322956"/>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2</a:t>
            </a:r>
          </a:p>
        </p:txBody>
      </p:sp>
    </p:spTree>
    <p:extLst>
      <p:ext uri="{BB962C8B-B14F-4D97-AF65-F5344CB8AC3E}">
        <p14:creationId xmlns:p14="http://schemas.microsoft.com/office/powerpoint/2010/main" val="1283216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25D44D-6480-4EA2-A62B-41CB9388BFD8}"/>
              </a:ext>
            </a:extLst>
          </p:cNvPr>
          <p:cNvSpPr>
            <a:spLocks noGrp="1"/>
          </p:cNvSpPr>
          <p:nvPr>
            <p:ph type="title"/>
          </p:nvPr>
        </p:nvSpPr>
        <p:spPr/>
        <p:txBody>
          <a:bodyPr/>
          <a:lstStyle/>
          <a:p>
            <a:endParaRPr lang="fr-FR"/>
          </a:p>
        </p:txBody>
      </p:sp>
      <p:sp>
        <p:nvSpPr>
          <p:cNvPr id="4" name="Rectangle 3">
            <a:extLst>
              <a:ext uri="{FF2B5EF4-FFF2-40B4-BE49-F238E27FC236}">
                <a16:creationId xmlns:a16="http://schemas.microsoft.com/office/drawing/2014/main" id="{92B4074E-1790-4D2F-A6BC-BD1A78D9D16B}"/>
              </a:ext>
            </a:extLst>
          </p:cNvPr>
          <p:cNvSpPr txBox="1">
            <a:spLocks noChangeArrowheads="1"/>
          </p:cNvSpPr>
          <p:nvPr/>
        </p:nvSpPr>
        <p:spPr>
          <a:xfrm>
            <a:off x="656650" y="1356258"/>
            <a:ext cx="10868472" cy="5189409"/>
          </a:xfrm>
          <a:prstGeom prst="rect">
            <a:avLst/>
          </a:prstGeom>
        </p:spPr>
        <p:txBody>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nSpc>
                <a:spcPct val="100000"/>
              </a:lnSpc>
              <a:spcBef>
                <a:spcPts val="0"/>
              </a:spcBef>
              <a:spcAft>
                <a:spcPts val="0"/>
              </a:spcAft>
            </a:pPr>
            <a:r>
              <a:rPr lang="fr-FR" altLang="fr-FR" sz="1800" dirty="0"/>
              <a:t>Renaud </a:t>
            </a:r>
            <a:r>
              <a:rPr lang="fr-FR" altLang="fr-FR" sz="1800" dirty="0" err="1"/>
              <a:t>Phelizon</a:t>
            </a:r>
            <a:r>
              <a:rPr lang="fr-FR" altLang="fr-FR" sz="1800" dirty="0"/>
              <a:t>, membre du CIGREF, pense que l'on peut voir l'évolution de la gouvernance des SI en 4 générations :</a:t>
            </a:r>
          </a:p>
          <a:p>
            <a:pPr>
              <a:lnSpc>
                <a:spcPct val="100000"/>
              </a:lnSpc>
              <a:spcBef>
                <a:spcPts val="0"/>
              </a:spcBef>
              <a:spcAft>
                <a:spcPts val="0"/>
              </a:spcAft>
            </a:pPr>
            <a:endParaRPr lang="fr-FR" altLang="fr-FR" sz="1800" dirty="0"/>
          </a:p>
          <a:p>
            <a:pPr lvl="1">
              <a:lnSpc>
                <a:spcPct val="100000"/>
              </a:lnSpc>
              <a:spcBef>
                <a:spcPts val="0"/>
              </a:spcBef>
              <a:spcAft>
                <a:spcPts val="0"/>
              </a:spcAft>
            </a:pPr>
            <a:r>
              <a:rPr lang="fr-FR" altLang="fr-FR" sz="1600" dirty="0"/>
              <a:t>Première génération : la gouvernance d'expansion. Pas de véritable démarche, l'informatique conquiert l'ensemble de l'entreprise</a:t>
            </a:r>
          </a:p>
          <a:p>
            <a:pPr lvl="1">
              <a:lnSpc>
                <a:spcPct val="100000"/>
              </a:lnSpc>
              <a:spcBef>
                <a:spcPts val="0"/>
              </a:spcBef>
              <a:spcAft>
                <a:spcPts val="0"/>
              </a:spcAft>
            </a:pPr>
            <a:endParaRPr lang="fr-FR" altLang="fr-FR" sz="1600" dirty="0"/>
          </a:p>
          <a:p>
            <a:pPr lvl="1">
              <a:lnSpc>
                <a:spcPct val="100000"/>
              </a:lnSpc>
              <a:spcBef>
                <a:spcPts val="0"/>
              </a:spcBef>
              <a:spcAft>
                <a:spcPts val="0"/>
              </a:spcAft>
            </a:pPr>
            <a:r>
              <a:rPr lang="fr-FR" altLang="fr-FR" sz="1600" dirty="0"/>
              <a:t>Deuxième génération : la gouvernance de rationalisation : clarification des processus et des organisations avec le déploiement du </a:t>
            </a:r>
            <a:r>
              <a:rPr lang="fr-FR" altLang="fr-FR" sz="1600" dirty="0" err="1"/>
              <a:t>tryptique</a:t>
            </a:r>
            <a:r>
              <a:rPr lang="fr-FR" altLang="fr-FR" sz="1600" dirty="0"/>
              <a:t> ITIL, </a:t>
            </a:r>
            <a:r>
              <a:rPr lang="fr-FR" altLang="fr-FR" sz="1600" dirty="0" err="1"/>
              <a:t>CoBIT</a:t>
            </a:r>
            <a:r>
              <a:rPr lang="fr-FR" altLang="fr-FR" sz="1600" dirty="0"/>
              <a:t>, CMM/I</a:t>
            </a:r>
          </a:p>
          <a:p>
            <a:pPr lvl="1">
              <a:lnSpc>
                <a:spcPct val="100000"/>
              </a:lnSpc>
              <a:spcBef>
                <a:spcPts val="0"/>
              </a:spcBef>
              <a:spcAft>
                <a:spcPts val="0"/>
              </a:spcAft>
            </a:pPr>
            <a:endParaRPr lang="fr-FR" altLang="fr-FR" sz="1600" dirty="0"/>
          </a:p>
          <a:p>
            <a:pPr lvl="1">
              <a:lnSpc>
                <a:spcPct val="100000"/>
              </a:lnSpc>
              <a:spcBef>
                <a:spcPts val="0"/>
              </a:spcBef>
              <a:spcAft>
                <a:spcPts val="0"/>
              </a:spcAft>
            </a:pPr>
            <a:r>
              <a:rPr lang="fr-FR" altLang="fr-FR" sz="1600" dirty="0"/>
              <a:t>Troisième génération : la gouvernance d'intégration : l'objectif final est la contribution à la performance de l'organisation, ce qui oblige à passer d'une culture de production à une culture de contribution</a:t>
            </a:r>
          </a:p>
          <a:p>
            <a:pPr lvl="1">
              <a:lnSpc>
                <a:spcPct val="100000"/>
              </a:lnSpc>
              <a:spcBef>
                <a:spcPts val="0"/>
              </a:spcBef>
              <a:spcAft>
                <a:spcPts val="0"/>
              </a:spcAft>
            </a:pPr>
            <a:endParaRPr lang="fr-FR" altLang="fr-FR" sz="1600" dirty="0"/>
          </a:p>
          <a:p>
            <a:pPr lvl="1">
              <a:lnSpc>
                <a:spcPct val="100000"/>
              </a:lnSpc>
              <a:spcBef>
                <a:spcPts val="0"/>
              </a:spcBef>
              <a:spcAft>
                <a:spcPts val="0"/>
              </a:spcAft>
            </a:pPr>
            <a:r>
              <a:rPr lang="fr-FR" altLang="fr-FR" sz="1600" dirty="0"/>
              <a:t>Quatrième génération : la gouvernance de reconfiguration : cette génération est celle du futur. Elle visera à optimiser sans cesse la capacité du SI à se combiner avec les autres actifs de l'entreprise</a:t>
            </a:r>
          </a:p>
        </p:txBody>
      </p:sp>
      <p:sp>
        <p:nvSpPr>
          <p:cNvPr id="3" name="Ellipse 2">
            <a:extLst>
              <a:ext uri="{FF2B5EF4-FFF2-40B4-BE49-F238E27FC236}">
                <a16:creationId xmlns:a16="http://schemas.microsoft.com/office/drawing/2014/main" id="{ABD891FF-CE93-4122-B4CB-40094F661128}"/>
              </a:ext>
            </a:extLst>
          </p:cNvPr>
          <p:cNvSpPr/>
          <p:nvPr/>
        </p:nvSpPr>
        <p:spPr>
          <a:xfrm>
            <a:off x="580284" y="322956"/>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2</a:t>
            </a:r>
          </a:p>
        </p:txBody>
      </p:sp>
    </p:spTree>
    <p:extLst>
      <p:ext uri="{BB962C8B-B14F-4D97-AF65-F5344CB8AC3E}">
        <p14:creationId xmlns:p14="http://schemas.microsoft.com/office/powerpoint/2010/main" val="3371816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checkerboard(across)">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7" presetClass="entr" presetSubtype="4"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 calcmode="lin" valueType="num">
                                      <p:cBhvr additive="base">
                                        <p:cTn id="12" dur="20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3" dur="20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 calcmode="lin" valueType="num">
                                      <p:cBhvr additive="base">
                                        <p:cTn id="18" dur="20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19" dur="20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 calcmode="lin" valueType="num">
                                      <p:cBhvr additive="base">
                                        <p:cTn id="24" dur="20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25" dur="2000" fill="hold"/>
                                        <p:tgtEl>
                                          <p:spTgt spid="4">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 calcmode="lin" valueType="num">
                                      <p:cBhvr additive="base">
                                        <p:cTn id="30" dur="2000" fill="hold"/>
                                        <p:tgtEl>
                                          <p:spTgt spid="4">
                                            <p:txEl>
                                              <p:pRg st="8" end="8"/>
                                            </p:txEl>
                                          </p:spTgt>
                                        </p:tgtEl>
                                        <p:attrNameLst>
                                          <p:attrName>ppt_x</p:attrName>
                                        </p:attrNameLst>
                                      </p:cBhvr>
                                      <p:tavLst>
                                        <p:tav tm="0">
                                          <p:val>
                                            <p:strVal val="#ppt_x"/>
                                          </p:val>
                                        </p:tav>
                                        <p:tav tm="100000">
                                          <p:val>
                                            <p:strVal val="#ppt_x"/>
                                          </p:val>
                                        </p:tav>
                                      </p:tavLst>
                                    </p:anim>
                                    <p:anim calcmode="lin" valueType="num">
                                      <p:cBhvr additive="base">
                                        <p:cTn id="31" dur="2000" fill="hold"/>
                                        <p:tgtEl>
                                          <p:spTgt spid="4">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9904F28-7D00-4083-B2DF-C5814DD79419}"/>
              </a:ext>
            </a:extLst>
          </p:cNvPr>
          <p:cNvSpPr>
            <a:spLocks noGrp="1"/>
          </p:cNvSpPr>
          <p:nvPr>
            <p:ph type="title"/>
          </p:nvPr>
        </p:nvSpPr>
        <p:spPr>
          <a:xfrm>
            <a:off x="1932697" y="460330"/>
            <a:ext cx="9567878" cy="640080"/>
          </a:xfrm>
        </p:spPr>
        <p:txBody>
          <a:bodyPr>
            <a:normAutofit fontScale="90000"/>
          </a:bodyPr>
          <a:lstStyle/>
          <a:p>
            <a:r>
              <a:rPr lang="fr-FR" dirty="0"/>
              <a:t>La gouvernance IT : Définition – 10 pratiques à mettre en œuvre</a:t>
            </a:r>
            <a:br>
              <a:rPr lang="fr-FR" dirty="0"/>
            </a:br>
            <a:r>
              <a:rPr lang="fr-FR" sz="1300" dirty="0"/>
              <a:t>(extrait </a:t>
            </a:r>
            <a:r>
              <a:rPr lang="fr-FR" sz="1300" b="0" i="0" u="none" strike="noStrike" baseline="0" dirty="0">
                <a:latin typeface="TTE196A6B0t00"/>
              </a:rPr>
              <a:t>  </a:t>
            </a:r>
            <a:r>
              <a:rPr lang="fr-FR" sz="1600" b="0" i="0" u="none" strike="noStrike" baseline="0" dirty="0">
                <a:latin typeface="TTE196A6B0t00"/>
              </a:rPr>
              <a:t>Institut de la gouvernance des SI © 2005)</a:t>
            </a:r>
            <a:endParaRPr lang="fr-FR" dirty="0"/>
          </a:p>
        </p:txBody>
      </p:sp>
      <p:sp>
        <p:nvSpPr>
          <p:cNvPr id="3" name="Espace réservé du contenu 2">
            <a:extLst>
              <a:ext uri="{FF2B5EF4-FFF2-40B4-BE49-F238E27FC236}">
                <a16:creationId xmlns:a16="http://schemas.microsoft.com/office/drawing/2014/main" id="{E71D50A1-95E5-403F-B447-9DEB6A2D27BC}"/>
              </a:ext>
            </a:extLst>
          </p:cNvPr>
          <p:cNvSpPr>
            <a:spLocks noGrp="1"/>
          </p:cNvSpPr>
          <p:nvPr>
            <p:ph sz="quarter" idx="10"/>
          </p:nvPr>
        </p:nvSpPr>
        <p:spPr>
          <a:xfrm>
            <a:off x="539496" y="1435608"/>
            <a:ext cx="2984881" cy="3977640"/>
          </a:xfrm>
        </p:spPr>
        <p:txBody>
          <a:bodyPr/>
          <a:lstStyle/>
          <a:p>
            <a:r>
              <a:rPr lang="fr-FR" sz="1600" dirty="0"/>
              <a:t>Mettre en œuvre ces pratiques dans une approche qualité tournées vers les bonnes pratiques</a:t>
            </a:r>
          </a:p>
          <a:p>
            <a:endParaRPr lang="fr-FR" dirty="0"/>
          </a:p>
        </p:txBody>
      </p:sp>
      <p:pic>
        <p:nvPicPr>
          <p:cNvPr id="7" name="Image 6">
            <a:extLst>
              <a:ext uri="{FF2B5EF4-FFF2-40B4-BE49-F238E27FC236}">
                <a16:creationId xmlns:a16="http://schemas.microsoft.com/office/drawing/2014/main" id="{C756D29F-63BC-4A11-A3B2-7319EE0B12DE}"/>
              </a:ext>
            </a:extLst>
          </p:cNvPr>
          <p:cNvPicPr>
            <a:picLocks noChangeAspect="1"/>
          </p:cNvPicPr>
          <p:nvPr/>
        </p:nvPicPr>
        <p:blipFill>
          <a:blip r:embed="rId2"/>
          <a:stretch>
            <a:fillRect/>
          </a:stretch>
        </p:blipFill>
        <p:spPr>
          <a:xfrm>
            <a:off x="3524377" y="1435608"/>
            <a:ext cx="8128127" cy="5179984"/>
          </a:xfrm>
          <a:prstGeom prst="rect">
            <a:avLst/>
          </a:prstGeom>
        </p:spPr>
      </p:pic>
      <p:sp>
        <p:nvSpPr>
          <p:cNvPr id="4" name="Ellipse 3">
            <a:extLst>
              <a:ext uri="{FF2B5EF4-FFF2-40B4-BE49-F238E27FC236}">
                <a16:creationId xmlns:a16="http://schemas.microsoft.com/office/drawing/2014/main" id="{CAA03800-51C8-41BB-81EA-CC33A5C9259A}"/>
              </a:ext>
            </a:extLst>
          </p:cNvPr>
          <p:cNvSpPr/>
          <p:nvPr/>
        </p:nvSpPr>
        <p:spPr>
          <a:xfrm>
            <a:off x="580284" y="322956"/>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3</a:t>
            </a:r>
          </a:p>
        </p:txBody>
      </p:sp>
    </p:spTree>
    <p:extLst>
      <p:ext uri="{BB962C8B-B14F-4D97-AF65-F5344CB8AC3E}">
        <p14:creationId xmlns:p14="http://schemas.microsoft.com/office/powerpoint/2010/main" val="21825491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F7DA8CF-2453-4DE9-B1E9-AAFB5834141B}"/>
              </a:ext>
            </a:extLst>
          </p:cNvPr>
          <p:cNvSpPr>
            <a:spLocks noGrp="1"/>
          </p:cNvSpPr>
          <p:nvPr>
            <p:ph type="title"/>
          </p:nvPr>
        </p:nvSpPr>
        <p:spPr>
          <a:xfrm>
            <a:off x="2354061" y="448056"/>
            <a:ext cx="7894583" cy="640080"/>
          </a:xfrm>
        </p:spPr>
        <p:txBody>
          <a:bodyPr>
            <a:normAutofit/>
          </a:bodyPr>
          <a:lstStyle/>
          <a:p>
            <a:r>
              <a:rPr lang="fr-FR" dirty="0"/>
              <a:t>Contribution des 10 pratiques aux 7 piliers</a:t>
            </a:r>
          </a:p>
        </p:txBody>
      </p:sp>
      <p:sp>
        <p:nvSpPr>
          <p:cNvPr id="3" name="Espace réservé du contenu 2">
            <a:extLst>
              <a:ext uri="{FF2B5EF4-FFF2-40B4-BE49-F238E27FC236}">
                <a16:creationId xmlns:a16="http://schemas.microsoft.com/office/drawing/2014/main" id="{3D8FA157-3F37-46D2-96DC-B82332FC0FA2}"/>
              </a:ext>
            </a:extLst>
          </p:cNvPr>
          <p:cNvSpPr>
            <a:spLocks noGrp="1"/>
          </p:cNvSpPr>
          <p:nvPr>
            <p:ph sz="quarter" idx="10"/>
          </p:nvPr>
        </p:nvSpPr>
        <p:spPr/>
        <p:txBody>
          <a:bodyPr/>
          <a:lstStyle/>
          <a:p>
            <a:endParaRPr lang="fr-FR" dirty="0"/>
          </a:p>
        </p:txBody>
      </p:sp>
      <p:pic>
        <p:nvPicPr>
          <p:cNvPr id="7" name="Image 6">
            <a:extLst>
              <a:ext uri="{FF2B5EF4-FFF2-40B4-BE49-F238E27FC236}">
                <a16:creationId xmlns:a16="http://schemas.microsoft.com/office/drawing/2014/main" id="{2D683270-C7F4-4100-A804-ABA63DBB9F4B}"/>
              </a:ext>
            </a:extLst>
          </p:cNvPr>
          <p:cNvPicPr>
            <a:picLocks noChangeAspect="1"/>
          </p:cNvPicPr>
          <p:nvPr/>
        </p:nvPicPr>
        <p:blipFill>
          <a:blip r:embed="rId2"/>
          <a:stretch>
            <a:fillRect/>
          </a:stretch>
        </p:blipFill>
        <p:spPr>
          <a:xfrm>
            <a:off x="2354061" y="1435608"/>
            <a:ext cx="7139743" cy="5243024"/>
          </a:xfrm>
          <a:prstGeom prst="rect">
            <a:avLst/>
          </a:prstGeom>
        </p:spPr>
      </p:pic>
      <p:sp>
        <p:nvSpPr>
          <p:cNvPr id="4" name="Ellipse 3">
            <a:extLst>
              <a:ext uri="{FF2B5EF4-FFF2-40B4-BE49-F238E27FC236}">
                <a16:creationId xmlns:a16="http://schemas.microsoft.com/office/drawing/2014/main" id="{F03887CF-BF78-4060-BDD2-7CA44FE7F4A2}"/>
              </a:ext>
            </a:extLst>
          </p:cNvPr>
          <p:cNvSpPr/>
          <p:nvPr/>
        </p:nvSpPr>
        <p:spPr>
          <a:xfrm>
            <a:off x="580284" y="298408"/>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4</a:t>
            </a:r>
          </a:p>
        </p:txBody>
      </p:sp>
    </p:spTree>
    <p:extLst>
      <p:ext uri="{BB962C8B-B14F-4D97-AF65-F5344CB8AC3E}">
        <p14:creationId xmlns:p14="http://schemas.microsoft.com/office/powerpoint/2010/main" val="12505729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75D519F1-3B0B-43CB-877F-0F0CBFF3241C}"/>
              </a:ext>
            </a:extLst>
          </p:cNvPr>
          <p:cNvSpPr>
            <a:spLocks noGrp="1" noChangeArrowheads="1"/>
          </p:cNvSpPr>
          <p:nvPr>
            <p:ph type="title"/>
          </p:nvPr>
        </p:nvSpPr>
        <p:spPr>
          <a:xfrm>
            <a:off x="1992312" y="257176"/>
            <a:ext cx="9538943" cy="900113"/>
          </a:xfrm>
        </p:spPr>
        <p:txBody>
          <a:bodyPr/>
          <a:lstStyle/>
          <a:p>
            <a:r>
              <a:rPr lang="fr-FR" altLang="fr-FR" sz="2600" dirty="0"/>
              <a:t>Un changement profond s’est opéré au niveau du Top Management des entreprises</a:t>
            </a:r>
          </a:p>
        </p:txBody>
      </p:sp>
      <p:sp>
        <p:nvSpPr>
          <p:cNvPr id="8195" name="Rectangle 3">
            <a:extLst>
              <a:ext uri="{FF2B5EF4-FFF2-40B4-BE49-F238E27FC236}">
                <a16:creationId xmlns:a16="http://schemas.microsoft.com/office/drawing/2014/main" id="{71983DB9-CC8D-42EA-989B-531BB7C5B602}"/>
              </a:ext>
            </a:extLst>
          </p:cNvPr>
          <p:cNvSpPr>
            <a:spLocks noGrp="1" noChangeArrowheads="1"/>
          </p:cNvSpPr>
          <p:nvPr>
            <p:ph type="body" sz="half" idx="1"/>
          </p:nvPr>
        </p:nvSpPr>
        <p:spPr>
          <a:xfrm>
            <a:off x="791667" y="4076701"/>
            <a:ext cx="4737598" cy="2481263"/>
          </a:xfrm>
        </p:spPr>
        <p:txBody>
          <a:bodyPr/>
          <a:lstStyle/>
          <a:p>
            <a:r>
              <a:rPr lang="fr-FR" altLang="fr-FR" sz="1800" dirty="0"/>
              <a:t>L’évolution des systèmes informatiques suit le même rythme que celui des approches managériales. Elle est orientée </a:t>
            </a:r>
            <a:r>
              <a:rPr lang="fr-FR" altLang="fr-FR" sz="1800" dirty="0">
                <a:solidFill>
                  <a:schemeClr val="tx2"/>
                </a:solidFill>
              </a:rPr>
              <a:t>SERVICES </a:t>
            </a:r>
          </a:p>
        </p:txBody>
      </p:sp>
      <p:sp>
        <p:nvSpPr>
          <p:cNvPr id="8196" name="Rectangle 4">
            <a:extLst>
              <a:ext uri="{FF2B5EF4-FFF2-40B4-BE49-F238E27FC236}">
                <a16:creationId xmlns:a16="http://schemas.microsoft.com/office/drawing/2014/main" id="{8204299C-2763-481C-BA26-2544414AF2F3}"/>
              </a:ext>
            </a:extLst>
          </p:cNvPr>
          <p:cNvSpPr>
            <a:spLocks noGrp="1" noChangeArrowheads="1"/>
          </p:cNvSpPr>
          <p:nvPr>
            <p:ph type="body" sz="half" idx="2"/>
          </p:nvPr>
        </p:nvSpPr>
        <p:spPr>
          <a:xfrm>
            <a:off x="7230269" y="1550872"/>
            <a:ext cx="4460549" cy="1871662"/>
          </a:xfrm>
        </p:spPr>
        <p:txBody>
          <a:bodyPr/>
          <a:lstStyle/>
          <a:p>
            <a:r>
              <a:rPr lang="fr-FR" altLang="fr-FR" sz="1800" dirty="0"/>
              <a:t>Les approches managériales du top Management des entreprises est actuellement orientée </a:t>
            </a:r>
            <a:r>
              <a:rPr lang="fr-FR" altLang="fr-FR" sz="1800" dirty="0">
                <a:solidFill>
                  <a:schemeClr val="tx2"/>
                </a:solidFill>
              </a:rPr>
              <a:t>GOUVERNANCE d’Entreprise</a:t>
            </a:r>
          </a:p>
        </p:txBody>
      </p:sp>
      <p:grpSp>
        <p:nvGrpSpPr>
          <p:cNvPr id="8197" name="Group 5">
            <a:extLst>
              <a:ext uri="{FF2B5EF4-FFF2-40B4-BE49-F238E27FC236}">
                <a16:creationId xmlns:a16="http://schemas.microsoft.com/office/drawing/2014/main" id="{B229314F-18A1-49DF-9BA1-DC8E6048BC4D}"/>
              </a:ext>
            </a:extLst>
          </p:cNvPr>
          <p:cNvGrpSpPr>
            <a:grpSpLocks/>
          </p:cNvGrpSpPr>
          <p:nvPr/>
        </p:nvGrpSpPr>
        <p:grpSpPr bwMode="auto">
          <a:xfrm>
            <a:off x="1703389" y="1452564"/>
            <a:ext cx="4841875" cy="2263775"/>
            <a:chOff x="585" y="709"/>
            <a:chExt cx="3050" cy="1426"/>
          </a:xfrm>
        </p:grpSpPr>
        <p:sp>
          <p:nvSpPr>
            <p:cNvPr id="8218" name="Line 6">
              <a:extLst>
                <a:ext uri="{FF2B5EF4-FFF2-40B4-BE49-F238E27FC236}">
                  <a16:creationId xmlns:a16="http://schemas.microsoft.com/office/drawing/2014/main" id="{BA070969-0437-4B67-9F5A-184F32094701}"/>
                </a:ext>
              </a:extLst>
            </p:cNvPr>
            <p:cNvSpPr>
              <a:spLocks noChangeShapeType="1"/>
            </p:cNvSpPr>
            <p:nvPr/>
          </p:nvSpPr>
          <p:spPr bwMode="auto">
            <a:xfrm>
              <a:off x="686" y="1798"/>
              <a:ext cx="2858" cy="0"/>
            </a:xfrm>
            <a:prstGeom prst="line">
              <a:avLst/>
            </a:prstGeom>
            <a:noFill/>
            <a:ln w="1905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fr-FR"/>
            </a:p>
          </p:txBody>
        </p:sp>
        <p:sp>
          <p:nvSpPr>
            <p:cNvPr id="8219" name="Line 7">
              <a:extLst>
                <a:ext uri="{FF2B5EF4-FFF2-40B4-BE49-F238E27FC236}">
                  <a16:creationId xmlns:a16="http://schemas.microsoft.com/office/drawing/2014/main" id="{E9D49B74-D996-445F-B5DE-D05335D026D2}"/>
                </a:ext>
              </a:extLst>
            </p:cNvPr>
            <p:cNvSpPr>
              <a:spLocks noChangeShapeType="1"/>
            </p:cNvSpPr>
            <p:nvPr/>
          </p:nvSpPr>
          <p:spPr bwMode="auto">
            <a:xfrm flipV="1">
              <a:off x="822" y="709"/>
              <a:ext cx="0" cy="1225"/>
            </a:xfrm>
            <a:prstGeom prst="line">
              <a:avLst/>
            </a:prstGeom>
            <a:noFill/>
            <a:ln w="1905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fr-FR"/>
            </a:p>
          </p:txBody>
        </p:sp>
        <p:sp>
          <p:nvSpPr>
            <p:cNvPr id="8220" name="Rectangle 8">
              <a:extLst>
                <a:ext uri="{FF2B5EF4-FFF2-40B4-BE49-F238E27FC236}">
                  <a16:creationId xmlns:a16="http://schemas.microsoft.com/office/drawing/2014/main" id="{706DFA93-D832-4546-9FCC-773230A035D1}"/>
                </a:ext>
              </a:extLst>
            </p:cNvPr>
            <p:cNvSpPr>
              <a:spLocks noChangeArrowheads="1"/>
            </p:cNvSpPr>
            <p:nvPr/>
          </p:nvSpPr>
          <p:spPr bwMode="auto">
            <a:xfrm>
              <a:off x="868" y="1480"/>
              <a:ext cx="862" cy="27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Informatique</a:t>
              </a:r>
            </a:p>
          </p:txBody>
        </p:sp>
        <p:sp>
          <p:nvSpPr>
            <p:cNvPr id="8221" name="Rectangle 9">
              <a:extLst>
                <a:ext uri="{FF2B5EF4-FFF2-40B4-BE49-F238E27FC236}">
                  <a16:creationId xmlns:a16="http://schemas.microsoft.com/office/drawing/2014/main" id="{76732DAB-295D-457A-894B-579C45B7674D}"/>
                </a:ext>
              </a:extLst>
            </p:cNvPr>
            <p:cNvSpPr>
              <a:spLocks noChangeArrowheads="1"/>
            </p:cNvSpPr>
            <p:nvPr/>
          </p:nvSpPr>
          <p:spPr bwMode="auto">
            <a:xfrm>
              <a:off x="1821" y="1480"/>
              <a:ext cx="862" cy="27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Produits</a:t>
              </a:r>
            </a:p>
          </p:txBody>
        </p:sp>
        <p:sp>
          <p:nvSpPr>
            <p:cNvPr id="8222" name="Rectangle 10">
              <a:extLst>
                <a:ext uri="{FF2B5EF4-FFF2-40B4-BE49-F238E27FC236}">
                  <a16:creationId xmlns:a16="http://schemas.microsoft.com/office/drawing/2014/main" id="{BA011983-C55C-40C9-A28D-6A0AD6267468}"/>
                </a:ext>
              </a:extLst>
            </p:cNvPr>
            <p:cNvSpPr>
              <a:spLocks noChangeArrowheads="1"/>
            </p:cNvSpPr>
            <p:nvPr/>
          </p:nvSpPr>
          <p:spPr bwMode="auto">
            <a:xfrm>
              <a:off x="2773" y="1480"/>
              <a:ext cx="862" cy="27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Produits</a:t>
              </a:r>
            </a:p>
          </p:txBody>
        </p:sp>
        <p:sp>
          <p:nvSpPr>
            <p:cNvPr id="8223" name="Rectangle 11">
              <a:extLst>
                <a:ext uri="{FF2B5EF4-FFF2-40B4-BE49-F238E27FC236}">
                  <a16:creationId xmlns:a16="http://schemas.microsoft.com/office/drawing/2014/main" id="{4841BF6B-E5F9-4DC7-91A3-E52A5B33BD02}"/>
                </a:ext>
              </a:extLst>
            </p:cNvPr>
            <p:cNvSpPr>
              <a:spLocks noChangeArrowheads="1"/>
            </p:cNvSpPr>
            <p:nvPr/>
          </p:nvSpPr>
          <p:spPr bwMode="auto">
            <a:xfrm>
              <a:off x="868" y="1163"/>
              <a:ext cx="862" cy="27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Finance</a:t>
              </a:r>
            </a:p>
          </p:txBody>
        </p:sp>
        <p:sp>
          <p:nvSpPr>
            <p:cNvPr id="8224" name="Rectangle 12">
              <a:extLst>
                <a:ext uri="{FF2B5EF4-FFF2-40B4-BE49-F238E27FC236}">
                  <a16:creationId xmlns:a16="http://schemas.microsoft.com/office/drawing/2014/main" id="{C94BDE44-CA42-4218-AC31-ACA92C9180F3}"/>
                </a:ext>
              </a:extLst>
            </p:cNvPr>
            <p:cNvSpPr>
              <a:spLocks noChangeArrowheads="1"/>
            </p:cNvSpPr>
            <p:nvPr/>
          </p:nvSpPr>
          <p:spPr bwMode="auto">
            <a:xfrm>
              <a:off x="1821" y="1163"/>
              <a:ext cx="862" cy="27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informatique</a:t>
              </a:r>
            </a:p>
          </p:txBody>
        </p:sp>
        <p:sp>
          <p:nvSpPr>
            <p:cNvPr id="8225" name="Rectangle 13">
              <a:extLst>
                <a:ext uri="{FF2B5EF4-FFF2-40B4-BE49-F238E27FC236}">
                  <a16:creationId xmlns:a16="http://schemas.microsoft.com/office/drawing/2014/main" id="{801D7DF3-4790-4CBB-BA5D-266B66DBC596}"/>
                </a:ext>
              </a:extLst>
            </p:cNvPr>
            <p:cNvSpPr>
              <a:spLocks noChangeArrowheads="1"/>
            </p:cNvSpPr>
            <p:nvPr/>
          </p:nvSpPr>
          <p:spPr bwMode="auto">
            <a:xfrm>
              <a:off x="2773" y="1163"/>
              <a:ext cx="862" cy="27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Finance</a:t>
              </a:r>
            </a:p>
          </p:txBody>
        </p:sp>
        <p:sp>
          <p:nvSpPr>
            <p:cNvPr id="8226" name="Rectangle 14">
              <a:extLst>
                <a:ext uri="{FF2B5EF4-FFF2-40B4-BE49-F238E27FC236}">
                  <a16:creationId xmlns:a16="http://schemas.microsoft.com/office/drawing/2014/main" id="{81AC860B-77F9-427A-8F03-F53FDA7849FC}"/>
                </a:ext>
              </a:extLst>
            </p:cNvPr>
            <p:cNvSpPr>
              <a:spLocks noChangeArrowheads="1"/>
            </p:cNvSpPr>
            <p:nvPr/>
          </p:nvSpPr>
          <p:spPr bwMode="auto">
            <a:xfrm>
              <a:off x="868" y="845"/>
              <a:ext cx="862" cy="27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Produits</a:t>
              </a:r>
            </a:p>
          </p:txBody>
        </p:sp>
        <p:sp>
          <p:nvSpPr>
            <p:cNvPr id="8227" name="Rectangle 15">
              <a:extLst>
                <a:ext uri="{FF2B5EF4-FFF2-40B4-BE49-F238E27FC236}">
                  <a16:creationId xmlns:a16="http://schemas.microsoft.com/office/drawing/2014/main" id="{C080C913-6C91-439C-A5CA-782634D54981}"/>
                </a:ext>
              </a:extLst>
            </p:cNvPr>
            <p:cNvSpPr>
              <a:spLocks noChangeArrowheads="1"/>
            </p:cNvSpPr>
            <p:nvPr/>
          </p:nvSpPr>
          <p:spPr bwMode="auto">
            <a:xfrm>
              <a:off x="1821" y="845"/>
              <a:ext cx="862" cy="27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Finance</a:t>
              </a:r>
            </a:p>
          </p:txBody>
        </p:sp>
        <p:sp>
          <p:nvSpPr>
            <p:cNvPr id="8228" name="Rectangle 16">
              <a:extLst>
                <a:ext uri="{FF2B5EF4-FFF2-40B4-BE49-F238E27FC236}">
                  <a16:creationId xmlns:a16="http://schemas.microsoft.com/office/drawing/2014/main" id="{926AA880-FE2E-4395-A843-D5C34D3C18D1}"/>
                </a:ext>
              </a:extLst>
            </p:cNvPr>
            <p:cNvSpPr>
              <a:spLocks noChangeArrowheads="1"/>
            </p:cNvSpPr>
            <p:nvPr/>
          </p:nvSpPr>
          <p:spPr bwMode="auto">
            <a:xfrm>
              <a:off x="2773" y="845"/>
              <a:ext cx="862" cy="27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Informatique</a:t>
              </a:r>
            </a:p>
          </p:txBody>
        </p:sp>
        <p:sp>
          <p:nvSpPr>
            <p:cNvPr id="8229" name="Text Box 17">
              <a:extLst>
                <a:ext uri="{FF2B5EF4-FFF2-40B4-BE49-F238E27FC236}">
                  <a16:creationId xmlns:a16="http://schemas.microsoft.com/office/drawing/2014/main" id="{C4E0CCBD-6A70-4A0D-8AB6-7D3062CD4B23}"/>
                </a:ext>
              </a:extLst>
            </p:cNvPr>
            <p:cNvSpPr txBox="1">
              <a:spLocks noChangeArrowheads="1"/>
            </p:cNvSpPr>
            <p:nvPr/>
          </p:nvSpPr>
          <p:spPr bwMode="auto">
            <a:xfrm>
              <a:off x="925" y="1830"/>
              <a:ext cx="717" cy="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i="1">
                  <a:solidFill>
                    <a:schemeClr val="tx1"/>
                  </a:solidFill>
                </a:rPr>
                <a:t>Approche</a:t>
              </a:r>
              <a:br>
                <a:rPr lang="fr-FR" altLang="fr-FR" i="1">
                  <a:solidFill>
                    <a:schemeClr val="tx1"/>
                  </a:solidFill>
                </a:rPr>
              </a:br>
              <a:r>
                <a:rPr lang="fr-FR" altLang="fr-FR" i="1">
                  <a:solidFill>
                    <a:schemeClr val="tx1"/>
                  </a:solidFill>
                </a:rPr>
                <a:t>industrielle</a:t>
              </a:r>
            </a:p>
          </p:txBody>
        </p:sp>
        <p:sp>
          <p:nvSpPr>
            <p:cNvPr id="8230" name="Text Box 18">
              <a:extLst>
                <a:ext uri="{FF2B5EF4-FFF2-40B4-BE49-F238E27FC236}">
                  <a16:creationId xmlns:a16="http://schemas.microsoft.com/office/drawing/2014/main" id="{D3CAF8B6-B073-4119-B50F-E165545BED19}"/>
                </a:ext>
              </a:extLst>
            </p:cNvPr>
            <p:cNvSpPr txBox="1">
              <a:spLocks noChangeArrowheads="1"/>
            </p:cNvSpPr>
            <p:nvPr/>
          </p:nvSpPr>
          <p:spPr bwMode="auto">
            <a:xfrm>
              <a:off x="1884" y="1839"/>
              <a:ext cx="680" cy="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i="1">
                  <a:solidFill>
                    <a:schemeClr val="tx1"/>
                  </a:solidFill>
                </a:rPr>
                <a:t>Approche</a:t>
              </a:r>
              <a:br>
                <a:rPr lang="fr-FR" altLang="fr-FR" i="1">
                  <a:solidFill>
                    <a:schemeClr val="tx1"/>
                  </a:solidFill>
                </a:rPr>
              </a:br>
              <a:r>
                <a:rPr lang="fr-FR" altLang="fr-FR" i="1">
                  <a:solidFill>
                    <a:schemeClr val="tx1"/>
                  </a:solidFill>
                </a:rPr>
                <a:t>Financière</a:t>
              </a:r>
            </a:p>
          </p:txBody>
        </p:sp>
        <p:sp>
          <p:nvSpPr>
            <p:cNvPr id="8231" name="Text Box 19">
              <a:extLst>
                <a:ext uri="{FF2B5EF4-FFF2-40B4-BE49-F238E27FC236}">
                  <a16:creationId xmlns:a16="http://schemas.microsoft.com/office/drawing/2014/main" id="{CE922176-3FC1-4460-A8B2-8A4F69C589B1}"/>
                </a:ext>
              </a:extLst>
            </p:cNvPr>
            <p:cNvSpPr txBox="1">
              <a:spLocks noChangeArrowheads="1"/>
            </p:cNvSpPr>
            <p:nvPr/>
          </p:nvSpPr>
          <p:spPr bwMode="auto">
            <a:xfrm>
              <a:off x="2800" y="1839"/>
              <a:ext cx="829"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i="1">
                  <a:solidFill>
                    <a:schemeClr val="tx1"/>
                  </a:solidFill>
                </a:rPr>
                <a:t>Gouvernance</a:t>
              </a:r>
            </a:p>
          </p:txBody>
        </p:sp>
        <p:sp>
          <p:nvSpPr>
            <p:cNvPr id="8232" name="Line 20">
              <a:extLst>
                <a:ext uri="{FF2B5EF4-FFF2-40B4-BE49-F238E27FC236}">
                  <a16:creationId xmlns:a16="http://schemas.microsoft.com/office/drawing/2014/main" id="{EBFB56DA-277C-43D7-A9E2-33EA5EBB2927}"/>
                </a:ext>
              </a:extLst>
            </p:cNvPr>
            <p:cNvSpPr>
              <a:spLocks noChangeShapeType="1"/>
            </p:cNvSpPr>
            <p:nvPr/>
          </p:nvSpPr>
          <p:spPr bwMode="auto">
            <a:xfrm>
              <a:off x="1775" y="1662"/>
              <a:ext cx="0" cy="273"/>
            </a:xfrm>
            <a:prstGeom prst="line">
              <a:avLst/>
            </a:prstGeom>
            <a:noFill/>
            <a:ln w="19050">
              <a:solidFill>
                <a:schemeClr val="tx2"/>
              </a:solidFill>
              <a:round/>
              <a:headEnd/>
              <a:tailEnd/>
            </a:ln>
            <a:extLst>
              <a:ext uri="{909E8E84-426E-40DD-AFC4-6F175D3DCCD1}">
                <a14:hiddenFill xmlns:a14="http://schemas.microsoft.com/office/drawing/2010/main">
                  <a:noFill/>
                </a14:hiddenFill>
              </a:ext>
            </a:extLst>
          </p:spPr>
          <p:txBody>
            <a:bodyPr wrap="none" anchor="ctr"/>
            <a:lstStyle/>
            <a:p>
              <a:endParaRPr lang="fr-FR"/>
            </a:p>
          </p:txBody>
        </p:sp>
        <p:sp>
          <p:nvSpPr>
            <p:cNvPr id="8233" name="Line 21">
              <a:extLst>
                <a:ext uri="{FF2B5EF4-FFF2-40B4-BE49-F238E27FC236}">
                  <a16:creationId xmlns:a16="http://schemas.microsoft.com/office/drawing/2014/main" id="{CC0D4707-7B4B-4466-AC65-6A7F459B0401}"/>
                </a:ext>
              </a:extLst>
            </p:cNvPr>
            <p:cNvSpPr>
              <a:spLocks noChangeShapeType="1"/>
            </p:cNvSpPr>
            <p:nvPr/>
          </p:nvSpPr>
          <p:spPr bwMode="auto">
            <a:xfrm>
              <a:off x="2728" y="1662"/>
              <a:ext cx="0" cy="273"/>
            </a:xfrm>
            <a:prstGeom prst="line">
              <a:avLst/>
            </a:prstGeom>
            <a:noFill/>
            <a:ln w="19050">
              <a:solidFill>
                <a:schemeClr val="tx2"/>
              </a:solidFill>
              <a:round/>
              <a:headEnd/>
              <a:tailEnd/>
            </a:ln>
            <a:extLst>
              <a:ext uri="{909E8E84-426E-40DD-AFC4-6F175D3DCCD1}">
                <a14:hiddenFill xmlns:a14="http://schemas.microsoft.com/office/drawing/2010/main">
                  <a:noFill/>
                </a14:hiddenFill>
              </a:ext>
            </a:extLst>
          </p:spPr>
          <p:txBody>
            <a:bodyPr wrap="none" anchor="ctr"/>
            <a:lstStyle/>
            <a:p>
              <a:endParaRPr lang="fr-FR"/>
            </a:p>
          </p:txBody>
        </p:sp>
        <p:sp>
          <p:nvSpPr>
            <p:cNvPr id="8234" name="Text Box 22">
              <a:extLst>
                <a:ext uri="{FF2B5EF4-FFF2-40B4-BE49-F238E27FC236}">
                  <a16:creationId xmlns:a16="http://schemas.microsoft.com/office/drawing/2014/main" id="{1F14EA48-39DB-4FAD-B6D0-5D1E0C3B36F9}"/>
                </a:ext>
              </a:extLst>
            </p:cNvPr>
            <p:cNvSpPr txBox="1">
              <a:spLocks noChangeArrowheads="1"/>
            </p:cNvSpPr>
            <p:nvPr/>
          </p:nvSpPr>
          <p:spPr bwMode="auto">
            <a:xfrm>
              <a:off x="1583" y="1979"/>
              <a:ext cx="328" cy="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sz="1200" b="0">
                  <a:solidFill>
                    <a:schemeClr val="tx1"/>
                  </a:solidFill>
                </a:rPr>
                <a:t>1980</a:t>
              </a:r>
            </a:p>
          </p:txBody>
        </p:sp>
        <p:sp>
          <p:nvSpPr>
            <p:cNvPr id="8235" name="Text Box 23">
              <a:extLst>
                <a:ext uri="{FF2B5EF4-FFF2-40B4-BE49-F238E27FC236}">
                  <a16:creationId xmlns:a16="http://schemas.microsoft.com/office/drawing/2014/main" id="{72AE75D3-6A78-4EAD-B22E-0F99F39121F6}"/>
                </a:ext>
              </a:extLst>
            </p:cNvPr>
            <p:cNvSpPr txBox="1">
              <a:spLocks noChangeArrowheads="1"/>
            </p:cNvSpPr>
            <p:nvPr/>
          </p:nvSpPr>
          <p:spPr bwMode="auto">
            <a:xfrm>
              <a:off x="2537" y="1979"/>
              <a:ext cx="328" cy="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sz="1200" b="0">
                  <a:solidFill>
                    <a:schemeClr val="tx1"/>
                  </a:solidFill>
                </a:rPr>
                <a:t>2000</a:t>
              </a:r>
            </a:p>
          </p:txBody>
        </p:sp>
        <p:sp>
          <p:nvSpPr>
            <p:cNvPr id="8236" name="Text Box 24">
              <a:extLst>
                <a:ext uri="{FF2B5EF4-FFF2-40B4-BE49-F238E27FC236}">
                  <a16:creationId xmlns:a16="http://schemas.microsoft.com/office/drawing/2014/main" id="{62AFA781-4142-4467-B081-A51EB28F0AE9}"/>
                </a:ext>
              </a:extLst>
            </p:cNvPr>
            <p:cNvSpPr txBox="1">
              <a:spLocks noChangeArrowheads="1"/>
            </p:cNvSpPr>
            <p:nvPr/>
          </p:nvSpPr>
          <p:spPr bwMode="auto">
            <a:xfrm>
              <a:off x="585" y="1979"/>
              <a:ext cx="328" cy="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sz="1200" b="0">
                  <a:solidFill>
                    <a:schemeClr val="tx1"/>
                  </a:solidFill>
                </a:rPr>
                <a:t>1960</a:t>
              </a:r>
            </a:p>
          </p:txBody>
        </p:sp>
      </p:grpSp>
      <p:sp>
        <p:nvSpPr>
          <p:cNvPr id="8198" name="Line 25">
            <a:extLst>
              <a:ext uri="{FF2B5EF4-FFF2-40B4-BE49-F238E27FC236}">
                <a16:creationId xmlns:a16="http://schemas.microsoft.com/office/drawing/2014/main" id="{4B6A0DBE-E9BF-4C97-9952-C57F2F74BA85}"/>
              </a:ext>
            </a:extLst>
          </p:cNvPr>
          <p:cNvSpPr>
            <a:spLocks noChangeShapeType="1"/>
          </p:cNvSpPr>
          <p:nvPr/>
        </p:nvSpPr>
        <p:spPr bwMode="auto">
          <a:xfrm>
            <a:off x="5878514" y="5557838"/>
            <a:ext cx="4537075" cy="0"/>
          </a:xfrm>
          <a:prstGeom prst="line">
            <a:avLst/>
          </a:prstGeom>
          <a:noFill/>
          <a:ln w="1905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fr-FR"/>
          </a:p>
        </p:txBody>
      </p:sp>
      <p:sp>
        <p:nvSpPr>
          <p:cNvPr id="8199" name="Line 26">
            <a:extLst>
              <a:ext uri="{FF2B5EF4-FFF2-40B4-BE49-F238E27FC236}">
                <a16:creationId xmlns:a16="http://schemas.microsoft.com/office/drawing/2014/main" id="{22BE5BEB-8C18-4D2A-B4D5-8AE37701A572}"/>
              </a:ext>
            </a:extLst>
          </p:cNvPr>
          <p:cNvSpPr>
            <a:spLocks noChangeShapeType="1"/>
          </p:cNvSpPr>
          <p:nvPr/>
        </p:nvSpPr>
        <p:spPr bwMode="auto">
          <a:xfrm flipV="1">
            <a:off x="6094413" y="3829050"/>
            <a:ext cx="0" cy="1944688"/>
          </a:xfrm>
          <a:prstGeom prst="line">
            <a:avLst/>
          </a:prstGeom>
          <a:noFill/>
          <a:ln w="1905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fr-FR"/>
          </a:p>
        </p:txBody>
      </p:sp>
      <p:sp>
        <p:nvSpPr>
          <p:cNvPr id="8200" name="Rectangle 27">
            <a:extLst>
              <a:ext uri="{FF2B5EF4-FFF2-40B4-BE49-F238E27FC236}">
                <a16:creationId xmlns:a16="http://schemas.microsoft.com/office/drawing/2014/main" id="{262C22E0-AF64-4BB7-B098-4455806DAA36}"/>
              </a:ext>
            </a:extLst>
          </p:cNvPr>
          <p:cNvSpPr>
            <a:spLocks noChangeArrowheads="1"/>
          </p:cNvSpPr>
          <p:nvPr/>
        </p:nvSpPr>
        <p:spPr bwMode="auto">
          <a:xfrm>
            <a:off x="6167439" y="5053013"/>
            <a:ext cx="1368425" cy="431800"/>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Services</a:t>
            </a:r>
          </a:p>
        </p:txBody>
      </p:sp>
      <p:sp>
        <p:nvSpPr>
          <p:cNvPr id="8201" name="Rectangle 28">
            <a:extLst>
              <a:ext uri="{FF2B5EF4-FFF2-40B4-BE49-F238E27FC236}">
                <a16:creationId xmlns:a16="http://schemas.microsoft.com/office/drawing/2014/main" id="{6220104E-E018-4CC2-92D9-5C6D9237B4D4}"/>
              </a:ext>
            </a:extLst>
          </p:cNvPr>
          <p:cNvSpPr>
            <a:spLocks noChangeArrowheads="1"/>
          </p:cNvSpPr>
          <p:nvPr/>
        </p:nvSpPr>
        <p:spPr bwMode="auto">
          <a:xfrm>
            <a:off x="7680326" y="5053013"/>
            <a:ext cx="1368425" cy="431800"/>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Services</a:t>
            </a:r>
          </a:p>
        </p:txBody>
      </p:sp>
      <p:sp>
        <p:nvSpPr>
          <p:cNvPr id="8202" name="Rectangle 29">
            <a:extLst>
              <a:ext uri="{FF2B5EF4-FFF2-40B4-BE49-F238E27FC236}">
                <a16:creationId xmlns:a16="http://schemas.microsoft.com/office/drawing/2014/main" id="{048F79AA-429A-4594-8142-BF72BD3639D5}"/>
              </a:ext>
            </a:extLst>
          </p:cNvPr>
          <p:cNvSpPr>
            <a:spLocks noChangeArrowheads="1"/>
          </p:cNvSpPr>
          <p:nvPr/>
        </p:nvSpPr>
        <p:spPr bwMode="auto">
          <a:xfrm>
            <a:off x="9191626" y="5053013"/>
            <a:ext cx="1368425" cy="431800"/>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Infrastructures</a:t>
            </a:r>
          </a:p>
        </p:txBody>
      </p:sp>
      <p:sp>
        <p:nvSpPr>
          <p:cNvPr id="8203" name="Rectangle 30">
            <a:extLst>
              <a:ext uri="{FF2B5EF4-FFF2-40B4-BE49-F238E27FC236}">
                <a16:creationId xmlns:a16="http://schemas.microsoft.com/office/drawing/2014/main" id="{2B063DBA-94A2-46DB-9D6E-AB5D3A169094}"/>
              </a:ext>
            </a:extLst>
          </p:cNvPr>
          <p:cNvSpPr>
            <a:spLocks noChangeArrowheads="1"/>
          </p:cNvSpPr>
          <p:nvPr/>
        </p:nvSpPr>
        <p:spPr bwMode="auto">
          <a:xfrm>
            <a:off x="6167439" y="4549775"/>
            <a:ext cx="1368425" cy="431800"/>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Applicatifs</a:t>
            </a:r>
          </a:p>
        </p:txBody>
      </p:sp>
      <p:sp>
        <p:nvSpPr>
          <p:cNvPr id="8204" name="Rectangle 31">
            <a:extLst>
              <a:ext uri="{FF2B5EF4-FFF2-40B4-BE49-F238E27FC236}">
                <a16:creationId xmlns:a16="http://schemas.microsoft.com/office/drawing/2014/main" id="{1B79B6FA-7CF4-46BB-8ACC-82BCE57AD8FB}"/>
              </a:ext>
            </a:extLst>
          </p:cNvPr>
          <p:cNvSpPr>
            <a:spLocks noChangeArrowheads="1"/>
          </p:cNvSpPr>
          <p:nvPr/>
        </p:nvSpPr>
        <p:spPr bwMode="auto">
          <a:xfrm>
            <a:off x="7680326" y="4549775"/>
            <a:ext cx="1368425" cy="431800"/>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Infrastructures</a:t>
            </a:r>
          </a:p>
        </p:txBody>
      </p:sp>
      <p:sp>
        <p:nvSpPr>
          <p:cNvPr id="8205" name="Rectangle 32">
            <a:extLst>
              <a:ext uri="{FF2B5EF4-FFF2-40B4-BE49-F238E27FC236}">
                <a16:creationId xmlns:a16="http://schemas.microsoft.com/office/drawing/2014/main" id="{CFBDA84F-C044-49FD-AA5C-C738BCE3B186}"/>
              </a:ext>
            </a:extLst>
          </p:cNvPr>
          <p:cNvSpPr>
            <a:spLocks noChangeArrowheads="1"/>
          </p:cNvSpPr>
          <p:nvPr/>
        </p:nvSpPr>
        <p:spPr bwMode="auto">
          <a:xfrm>
            <a:off x="9191626" y="4549775"/>
            <a:ext cx="1368425" cy="431800"/>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Applicatifs</a:t>
            </a:r>
          </a:p>
        </p:txBody>
      </p:sp>
      <p:sp>
        <p:nvSpPr>
          <p:cNvPr id="8206" name="Rectangle 33">
            <a:extLst>
              <a:ext uri="{FF2B5EF4-FFF2-40B4-BE49-F238E27FC236}">
                <a16:creationId xmlns:a16="http://schemas.microsoft.com/office/drawing/2014/main" id="{CDF9F578-C26F-4B88-ACA0-7B9A80013F23}"/>
              </a:ext>
            </a:extLst>
          </p:cNvPr>
          <p:cNvSpPr>
            <a:spLocks noChangeArrowheads="1"/>
          </p:cNvSpPr>
          <p:nvPr/>
        </p:nvSpPr>
        <p:spPr bwMode="auto">
          <a:xfrm>
            <a:off x="6167439" y="4044950"/>
            <a:ext cx="1368425" cy="431800"/>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Infrastructures</a:t>
            </a:r>
          </a:p>
        </p:txBody>
      </p:sp>
      <p:sp>
        <p:nvSpPr>
          <p:cNvPr id="8207" name="Rectangle 34">
            <a:extLst>
              <a:ext uri="{FF2B5EF4-FFF2-40B4-BE49-F238E27FC236}">
                <a16:creationId xmlns:a16="http://schemas.microsoft.com/office/drawing/2014/main" id="{60BD8DF0-C5C4-4F8B-AE9E-8266BCDB7F2D}"/>
              </a:ext>
            </a:extLst>
          </p:cNvPr>
          <p:cNvSpPr>
            <a:spLocks noChangeArrowheads="1"/>
          </p:cNvSpPr>
          <p:nvPr/>
        </p:nvSpPr>
        <p:spPr bwMode="auto">
          <a:xfrm>
            <a:off x="7680326" y="4044950"/>
            <a:ext cx="1368425" cy="431800"/>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Applicatifs</a:t>
            </a:r>
          </a:p>
        </p:txBody>
      </p:sp>
      <p:sp>
        <p:nvSpPr>
          <p:cNvPr id="8208" name="Rectangle 35">
            <a:extLst>
              <a:ext uri="{FF2B5EF4-FFF2-40B4-BE49-F238E27FC236}">
                <a16:creationId xmlns:a16="http://schemas.microsoft.com/office/drawing/2014/main" id="{CD304764-6E4B-4149-8DF5-EEA0111FD297}"/>
              </a:ext>
            </a:extLst>
          </p:cNvPr>
          <p:cNvSpPr>
            <a:spLocks noChangeArrowheads="1"/>
          </p:cNvSpPr>
          <p:nvPr/>
        </p:nvSpPr>
        <p:spPr bwMode="auto">
          <a:xfrm>
            <a:off x="9191626" y="4044950"/>
            <a:ext cx="1368425" cy="431800"/>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b="0">
                <a:solidFill>
                  <a:schemeClr val="tx1"/>
                </a:solidFill>
              </a:rPr>
              <a:t>Services</a:t>
            </a:r>
          </a:p>
        </p:txBody>
      </p:sp>
      <p:sp>
        <p:nvSpPr>
          <p:cNvPr id="8209" name="Text Box 36">
            <a:extLst>
              <a:ext uri="{FF2B5EF4-FFF2-40B4-BE49-F238E27FC236}">
                <a16:creationId xmlns:a16="http://schemas.microsoft.com/office/drawing/2014/main" id="{54EE7C78-6F2E-428F-BDF1-EE6A72969C80}"/>
              </a:ext>
            </a:extLst>
          </p:cNvPr>
          <p:cNvSpPr txBox="1">
            <a:spLocks noChangeArrowheads="1"/>
          </p:cNvSpPr>
          <p:nvPr/>
        </p:nvSpPr>
        <p:spPr bwMode="auto">
          <a:xfrm>
            <a:off x="6211888" y="5608638"/>
            <a:ext cx="1236662"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i="1">
                <a:solidFill>
                  <a:schemeClr val="tx1"/>
                </a:solidFill>
              </a:rPr>
              <a:t>Implantation</a:t>
            </a:r>
          </a:p>
        </p:txBody>
      </p:sp>
      <p:sp>
        <p:nvSpPr>
          <p:cNvPr id="8210" name="Text Box 37">
            <a:extLst>
              <a:ext uri="{FF2B5EF4-FFF2-40B4-BE49-F238E27FC236}">
                <a16:creationId xmlns:a16="http://schemas.microsoft.com/office/drawing/2014/main" id="{5DDB29EA-0C52-49B8-82CC-3D9B3CC86CD7}"/>
              </a:ext>
            </a:extLst>
          </p:cNvPr>
          <p:cNvSpPr txBox="1">
            <a:spLocks noChangeArrowheads="1"/>
          </p:cNvSpPr>
          <p:nvPr/>
        </p:nvSpPr>
        <p:spPr bwMode="auto">
          <a:xfrm>
            <a:off x="7569201" y="5622925"/>
            <a:ext cx="1503363"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i="1">
                <a:solidFill>
                  <a:schemeClr val="tx1"/>
                </a:solidFill>
              </a:rPr>
              <a:t>Développement</a:t>
            </a:r>
          </a:p>
        </p:txBody>
      </p:sp>
      <p:sp>
        <p:nvSpPr>
          <p:cNvPr id="8211" name="Text Box 38">
            <a:extLst>
              <a:ext uri="{FF2B5EF4-FFF2-40B4-BE49-F238E27FC236}">
                <a16:creationId xmlns:a16="http://schemas.microsoft.com/office/drawing/2014/main" id="{93CBFDC1-6083-4E14-A67B-2B212C490D03}"/>
              </a:ext>
            </a:extLst>
          </p:cNvPr>
          <p:cNvSpPr txBox="1">
            <a:spLocks noChangeArrowheads="1"/>
          </p:cNvSpPr>
          <p:nvPr/>
        </p:nvSpPr>
        <p:spPr bwMode="auto">
          <a:xfrm>
            <a:off x="9458326" y="5622925"/>
            <a:ext cx="873125"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i="1">
                <a:solidFill>
                  <a:schemeClr val="tx1"/>
                </a:solidFill>
              </a:rPr>
              <a:t>Maturité</a:t>
            </a:r>
          </a:p>
        </p:txBody>
      </p:sp>
      <p:sp>
        <p:nvSpPr>
          <p:cNvPr id="8212" name="Line 39">
            <a:extLst>
              <a:ext uri="{FF2B5EF4-FFF2-40B4-BE49-F238E27FC236}">
                <a16:creationId xmlns:a16="http://schemas.microsoft.com/office/drawing/2014/main" id="{545936AF-E546-4111-80D7-C0FEFD534722}"/>
              </a:ext>
            </a:extLst>
          </p:cNvPr>
          <p:cNvSpPr>
            <a:spLocks noChangeShapeType="1"/>
          </p:cNvSpPr>
          <p:nvPr/>
        </p:nvSpPr>
        <p:spPr bwMode="auto">
          <a:xfrm>
            <a:off x="7607300" y="5341939"/>
            <a:ext cx="0" cy="433387"/>
          </a:xfrm>
          <a:prstGeom prst="line">
            <a:avLst/>
          </a:prstGeom>
          <a:noFill/>
          <a:ln w="19050">
            <a:solidFill>
              <a:schemeClr val="tx2"/>
            </a:solidFill>
            <a:round/>
            <a:headEnd/>
            <a:tailEnd/>
          </a:ln>
          <a:extLst>
            <a:ext uri="{909E8E84-426E-40DD-AFC4-6F175D3DCCD1}">
              <a14:hiddenFill xmlns:a14="http://schemas.microsoft.com/office/drawing/2010/main">
                <a:noFill/>
              </a14:hiddenFill>
            </a:ext>
          </a:extLst>
        </p:spPr>
        <p:txBody>
          <a:bodyPr wrap="none" anchor="ctr"/>
          <a:lstStyle/>
          <a:p>
            <a:endParaRPr lang="fr-FR"/>
          </a:p>
        </p:txBody>
      </p:sp>
      <p:sp>
        <p:nvSpPr>
          <p:cNvPr id="8213" name="Line 40">
            <a:extLst>
              <a:ext uri="{FF2B5EF4-FFF2-40B4-BE49-F238E27FC236}">
                <a16:creationId xmlns:a16="http://schemas.microsoft.com/office/drawing/2014/main" id="{D7EDC32D-9F2A-4C58-9DE5-6BAC313989E3}"/>
              </a:ext>
            </a:extLst>
          </p:cNvPr>
          <p:cNvSpPr>
            <a:spLocks noChangeShapeType="1"/>
          </p:cNvSpPr>
          <p:nvPr/>
        </p:nvSpPr>
        <p:spPr bwMode="auto">
          <a:xfrm>
            <a:off x="9120188" y="5341939"/>
            <a:ext cx="0" cy="433387"/>
          </a:xfrm>
          <a:prstGeom prst="line">
            <a:avLst/>
          </a:prstGeom>
          <a:noFill/>
          <a:ln w="19050">
            <a:solidFill>
              <a:schemeClr val="tx2"/>
            </a:solidFill>
            <a:round/>
            <a:headEnd/>
            <a:tailEnd/>
          </a:ln>
          <a:extLst>
            <a:ext uri="{909E8E84-426E-40DD-AFC4-6F175D3DCCD1}">
              <a14:hiddenFill xmlns:a14="http://schemas.microsoft.com/office/drawing/2010/main">
                <a:noFill/>
              </a14:hiddenFill>
            </a:ext>
          </a:extLst>
        </p:spPr>
        <p:txBody>
          <a:bodyPr wrap="none" anchor="ctr"/>
          <a:lstStyle/>
          <a:p>
            <a:endParaRPr lang="fr-FR"/>
          </a:p>
        </p:txBody>
      </p:sp>
      <p:sp>
        <p:nvSpPr>
          <p:cNvPr id="8214" name="Text Box 41">
            <a:extLst>
              <a:ext uri="{FF2B5EF4-FFF2-40B4-BE49-F238E27FC236}">
                <a16:creationId xmlns:a16="http://schemas.microsoft.com/office/drawing/2014/main" id="{3B1E9BC3-3AB8-47FF-9B85-58D5B62872BC}"/>
              </a:ext>
            </a:extLst>
          </p:cNvPr>
          <p:cNvSpPr txBox="1">
            <a:spLocks noChangeArrowheads="1"/>
          </p:cNvSpPr>
          <p:nvPr/>
        </p:nvSpPr>
        <p:spPr bwMode="auto">
          <a:xfrm>
            <a:off x="7302500" y="5845175"/>
            <a:ext cx="520700"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sz="1200" b="0">
                <a:solidFill>
                  <a:schemeClr val="tx1"/>
                </a:solidFill>
              </a:rPr>
              <a:t>1980</a:t>
            </a:r>
          </a:p>
        </p:txBody>
      </p:sp>
      <p:sp>
        <p:nvSpPr>
          <p:cNvPr id="8215" name="Text Box 42">
            <a:extLst>
              <a:ext uri="{FF2B5EF4-FFF2-40B4-BE49-F238E27FC236}">
                <a16:creationId xmlns:a16="http://schemas.microsoft.com/office/drawing/2014/main" id="{3D45DE1C-3A44-483E-B96F-2A4B951AF7ED}"/>
              </a:ext>
            </a:extLst>
          </p:cNvPr>
          <p:cNvSpPr txBox="1">
            <a:spLocks noChangeArrowheads="1"/>
          </p:cNvSpPr>
          <p:nvPr/>
        </p:nvSpPr>
        <p:spPr bwMode="auto">
          <a:xfrm>
            <a:off x="8816975" y="5845175"/>
            <a:ext cx="520700"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sz="1200" b="0">
                <a:solidFill>
                  <a:schemeClr val="tx1"/>
                </a:solidFill>
              </a:rPr>
              <a:t>2000</a:t>
            </a:r>
          </a:p>
        </p:txBody>
      </p:sp>
      <p:sp>
        <p:nvSpPr>
          <p:cNvPr id="8216" name="Text Box 43">
            <a:extLst>
              <a:ext uri="{FF2B5EF4-FFF2-40B4-BE49-F238E27FC236}">
                <a16:creationId xmlns:a16="http://schemas.microsoft.com/office/drawing/2014/main" id="{FF462D2B-C225-47D1-AC96-81FA42D909CD}"/>
              </a:ext>
            </a:extLst>
          </p:cNvPr>
          <p:cNvSpPr txBox="1">
            <a:spLocks noChangeArrowheads="1"/>
          </p:cNvSpPr>
          <p:nvPr/>
        </p:nvSpPr>
        <p:spPr bwMode="auto">
          <a:xfrm>
            <a:off x="5718175" y="5845175"/>
            <a:ext cx="520700"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sz="1200" b="0">
                <a:solidFill>
                  <a:schemeClr val="tx1"/>
                </a:solidFill>
              </a:rPr>
              <a:t>1960</a:t>
            </a:r>
          </a:p>
        </p:txBody>
      </p:sp>
      <p:sp>
        <p:nvSpPr>
          <p:cNvPr id="8217" name="Text Box 44">
            <a:extLst>
              <a:ext uri="{FF2B5EF4-FFF2-40B4-BE49-F238E27FC236}">
                <a16:creationId xmlns:a16="http://schemas.microsoft.com/office/drawing/2014/main" id="{117F3927-2E23-480B-84F1-F752DE350DC8}"/>
              </a:ext>
            </a:extLst>
          </p:cNvPr>
          <p:cNvSpPr txBox="1">
            <a:spLocks noChangeArrowheads="1"/>
          </p:cNvSpPr>
          <p:nvPr/>
        </p:nvSpPr>
        <p:spPr bwMode="auto">
          <a:xfrm>
            <a:off x="1756841" y="6072189"/>
            <a:ext cx="3522118" cy="355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sz="1000" i="1">
                <a:solidFill>
                  <a:schemeClr val="tx1"/>
                </a:solidFill>
                <a:latin typeface="Courrier"/>
              </a:rPr>
              <a:t>Source : IT Gouvernance – Maîtrise d’un système d’information</a:t>
            </a:r>
            <a:br>
              <a:rPr lang="fr-FR" altLang="fr-FR" sz="1000" i="1">
                <a:solidFill>
                  <a:schemeClr val="tx1"/>
                </a:solidFill>
                <a:latin typeface="Courrier"/>
              </a:rPr>
            </a:br>
            <a:r>
              <a:rPr lang="fr-FR" altLang="fr-FR" sz="1000" i="1">
                <a:solidFill>
                  <a:schemeClr val="tx1"/>
                </a:solidFill>
                <a:latin typeface="Courrier"/>
              </a:rPr>
              <a:t>F. Geogel – Dunod – mai 2005</a:t>
            </a:r>
          </a:p>
        </p:txBody>
      </p:sp>
      <p:sp>
        <p:nvSpPr>
          <p:cNvPr id="2" name="Ellipse 1">
            <a:extLst>
              <a:ext uri="{FF2B5EF4-FFF2-40B4-BE49-F238E27FC236}">
                <a16:creationId xmlns:a16="http://schemas.microsoft.com/office/drawing/2014/main" id="{3BCF6EFA-0FEF-4A12-B52F-FDA275E25947}"/>
              </a:ext>
            </a:extLst>
          </p:cNvPr>
          <p:cNvSpPr/>
          <p:nvPr/>
        </p:nvSpPr>
        <p:spPr>
          <a:xfrm>
            <a:off x="580284" y="298408"/>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5</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4201561-31D7-468C-920C-00B424CC6314}"/>
              </a:ext>
            </a:extLst>
          </p:cNvPr>
          <p:cNvSpPr>
            <a:spLocks noGrp="1"/>
          </p:cNvSpPr>
          <p:nvPr>
            <p:ph type="title"/>
          </p:nvPr>
        </p:nvSpPr>
        <p:spPr/>
        <p:txBody>
          <a:bodyPr/>
          <a:lstStyle/>
          <a:p>
            <a:r>
              <a:rPr lang="fr-FR" dirty="0"/>
              <a:t>SOMMAIRE</a:t>
            </a:r>
          </a:p>
        </p:txBody>
      </p:sp>
      <p:graphicFrame>
        <p:nvGraphicFramePr>
          <p:cNvPr id="4" name="Espace réservé du contenu 3">
            <a:extLst>
              <a:ext uri="{FF2B5EF4-FFF2-40B4-BE49-F238E27FC236}">
                <a16:creationId xmlns:a16="http://schemas.microsoft.com/office/drawing/2014/main" id="{1D641B59-BBD0-4204-A984-BD7E87EA61E1}"/>
              </a:ext>
            </a:extLst>
          </p:cNvPr>
          <p:cNvGraphicFramePr>
            <a:graphicFrameLocks noGrp="1"/>
          </p:cNvGraphicFramePr>
          <p:nvPr>
            <p:ph sz="quarter" idx="10"/>
            <p:extLst>
              <p:ext uri="{D42A27DB-BD31-4B8C-83A1-F6EECF244321}">
                <p14:modId xmlns:p14="http://schemas.microsoft.com/office/powerpoint/2010/main" val="750129503"/>
              </p:ext>
            </p:extLst>
          </p:nvPr>
        </p:nvGraphicFramePr>
        <p:xfrm>
          <a:off x="1865412" y="1496351"/>
          <a:ext cx="7838604" cy="3978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772C3278-762A-4D2B-B480-B5C2DC9EE56B}"/>
              </a:ext>
            </a:extLst>
          </p:cNvPr>
          <p:cNvSpPr/>
          <p:nvPr/>
        </p:nvSpPr>
        <p:spPr>
          <a:xfrm>
            <a:off x="2111160" y="1803553"/>
            <a:ext cx="671979"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a:t>
            </a:r>
          </a:p>
        </p:txBody>
      </p:sp>
      <p:sp>
        <p:nvSpPr>
          <p:cNvPr id="8" name="Rectangle 7">
            <a:extLst>
              <a:ext uri="{FF2B5EF4-FFF2-40B4-BE49-F238E27FC236}">
                <a16:creationId xmlns:a16="http://schemas.microsoft.com/office/drawing/2014/main" id="{94B27B1D-5359-4D12-AE27-FB62CDEAAED4}"/>
              </a:ext>
            </a:extLst>
          </p:cNvPr>
          <p:cNvSpPr/>
          <p:nvPr/>
        </p:nvSpPr>
        <p:spPr>
          <a:xfrm>
            <a:off x="2363951" y="3054103"/>
            <a:ext cx="628697"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B</a:t>
            </a:r>
          </a:p>
        </p:txBody>
      </p:sp>
      <p:sp>
        <p:nvSpPr>
          <p:cNvPr id="10" name="Rectangle 9">
            <a:extLst>
              <a:ext uri="{FF2B5EF4-FFF2-40B4-BE49-F238E27FC236}">
                <a16:creationId xmlns:a16="http://schemas.microsoft.com/office/drawing/2014/main" id="{571741CC-518F-4EE9-B71C-D23409D09A02}"/>
              </a:ext>
            </a:extLst>
          </p:cNvPr>
          <p:cNvSpPr/>
          <p:nvPr/>
        </p:nvSpPr>
        <p:spPr>
          <a:xfrm>
            <a:off x="2036325" y="4208846"/>
            <a:ext cx="617477"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a:t>
            </a:r>
          </a:p>
        </p:txBody>
      </p:sp>
    </p:spTree>
    <p:extLst>
      <p:ext uri="{BB962C8B-B14F-4D97-AF65-F5344CB8AC3E}">
        <p14:creationId xmlns:p14="http://schemas.microsoft.com/office/powerpoint/2010/main" val="35406422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4825DA2B-8042-4A12-B480-AAF3339ACCEC}"/>
              </a:ext>
            </a:extLst>
          </p:cNvPr>
          <p:cNvSpPr>
            <a:spLocks noChangeArrowheads="1"/>
          </p:cNvSpPr>
          <p:nvPr/>
        </p:nvSpPr>
        <p:spPr bwMode="auto">
          <a:xfrm>
            <a:off x="5618164" y="4221164"/>
            <a:ext cx="3455987" cy="1584325"/>
          </a:xfrm>
          <a:prstGeom prst="rect">
            <a:avLst/>
          </a:prstGeom>
          <a:solidFill>
            <a:srgbClr val="0070C0"/>
          </a:solidFill>
          <a:ln w="19050" algn="ctr">
            <a:solidFill>
              <a:srgbClr val="CBC7B7"/>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219" name="Text Box 3">
            <a:extLst>
              <a:ext uri="{FF2B5EF4-FFF2-40B4-BE49-F238E27FC236}">
                <a16:creationId xmlns:a16="http://schemas.microsoft.com/office/drawing/2014/main" id="{25D604C6-25B4-4329-BFE1-33610BEE69DF}"/>
              </a:ext>
            </a:extLst>
          </p:cNvPr>
          <p:cNvSpPr txBox="1">
            <a:spLocks noChangeArrowheads="1"/>
          </p:cNvSpPr>
          <p:nvPr/>
        </p:nvSpPr>
        <p:spPr bwMode="auto">
          <a:xfrm>
            <a:off x="6678613" y="5532438"/>
            <a:ext cx="1522412"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i="1" dirty="0">
                <a:solidFill>
                  <a:schemeClr val="bg1"/>
                </a:solidFill>
              </a:rPr>
              <a:t>IT Gouvernance</a:t>
            </a:r>
          </a:p>
        </p:txBody>
      </p:sp>
      <p:sp>
        <p:nvSpPr>
          <p:cNvPr id="9220" name="Rectangle 4">
            <a:extLst>
              <a:ext uri="{FF2B5EF4-FFF2-40B4-BE49-F238E27FC236}">
                <a16:creationId xmlns:a16="http://schemas.microsoft.com/office/drawing/2014/main" id="{0C5F9909-975F-4C3B-813B-7D1D70612120}"/>
              </a:ext>
            </a:extLst>
          </p:cNvPr>
          <p:cNvSpPr>
            <a:spLocks noChangeArrowheads="1"/>
          </p:cNvSpPr>
          <p:nvPr/>
        </p:nvSpPr>
        <p:spPr bwMode="auto">
          <a:xfrm>
            <a:off x="5618164" y="2565401"/>
            <a:ext cx="3455987" cy="1584325"/>
          </a:xfrm>
          <a:prstGeom prst="rect">
            <a:avLst/>
          </a:prstGeom>
          <a:solidFill>
            <a:schemeClr val="accent1">
              <a:lumMod val="40000"/>
              <a:lumOff val="60000"/>
            </a:schemeClr>
          </a:solidFill>
          <a:ln w="19050" algn="ctr">
            <a:solidFill>
              <a:srgbClr val="CBC7B7"/>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221" name="Rectangle 5">
            <a:extLst>
              <a:ext uri="{FF2B5EF4-FFF2-40B4-BE49-F238E27FC236}">
                <a16:creationId xmlns:a16="http://schemas.microsoft.com/office/drawing/2014/main" id="{96397CB9-97F1-44E3-B7C3-503B0F79A273}"/>
              </a:ext>
            </a:extLst>
          </p:cNvPr>
          <p:cNvSpPr>
            <a:spLocks noGrp="1" noChangeArrowheads="1"/>
          </p:cNvSpPr>
          <p:nvPr>
            <p:ph type="title"/>
          </p:nvPr>
        </p:nvSpPr>
        <p:spPr>
          <a:xfrm>
            <a:off x="1774826" y="448056"/>
            <a:ext cx="8283574" cy="640080"/>
          </a:xfrm>
        </p:spPr>
        <p:txBody>
          <a:bodyPr>
            <a:normAutofit fontScale="90000"/>
          </a:bodyPr>
          <a:lstStyle/>
          <a:p>
            <a:r>
              <a:rPr lang="fr-FR" altLang="fr-FR" dirty="0"/>
              <a:t>L’IT Gouvernance au service de l’efficacité de l’Entreprise</a:t>
            </a:r>
          </a:p>
        </p:txBody>
      </p:sp>
      <p:sp>
        <p:nvSpPr>
          <p:cNvPr id="9222" name="Rectangle 6">
            <a:extLst>
              <a:ext uri="{FF2B5EF4-FFF2-40B4-BE49-F238E27FC236}">
                <a16:creationId xmlns:a16="http://schemas.microsoft.com/office/drawing/2014/main" id="{3476EED1-2F65-4031-8686-BC652B92BEEB}"/>
              </a:ext>
            </a:extLst>
          </p:cNvPr>
          <p:cNvSpPr>
            <a:spLocks noGrp="1" noChangeArrowheads="1"/>
          </p:cNvSpPr>
          <p:nvPr>
            <p:ph type="body" sz="half" idx="2"/>
          </p:nvPr>
        </p:nvSpPr>
        <p:spPr>
          <a:xfrm>
            <a:off x="1774826" y="1412876"/>
            <a:ext cx="3382963" cy="5146675"/>
          </a:xfrm>
        </p:spPr>
        <p:txBody>
          <a:bodyPr/>
          <a:lstStyle/>
          <a:p>
            <a:pPr>
              <a:lnSpc>
                <a:spcPct val="90000"/>
              </a:lnSpc>
            </a:pPr>
            <a:r>
              <a:rPr lang="fr-FR" altLang="fr-FR" sz="1800" dirty="0"/>
              <a:t>Afin d’éviter une gestion de l’IT consommatrice de ressource comme :</a:t>
            </a:r>
          </a:p>
          <a:p>
            <a:pPr lvl="1">
              <a:lnSpc>
                <a:spcPct val="90000"/>
              </a:lnSpc>
            </a:pPr>
            <a:r>
              <a:rPr lang="fr-FR" altLang="fr-FR" sz="1400" dirty="0"/>
              <a:t>30 à 35% des projets initiés ne voient pas le jour </a:t>
            </a:r>
          </a:p>
          <a:p>
            <a:pPr lvl="1">
              <a:lnSpc>
                <a:spcPct val="90000"/>
              </a:lnSpc>
            </a:pPr>
            <a:r>
              <a:rPr lang="fr-FR" altLang="fr-FR" sz="1400" dirty="0"/>
              <a:t>25% de ceux qui aboutissent sont en retard</a:t>
            </a:r>
          </a:p>
          <a:p>
            <a:pPr lvl="1">
              <a:lnSpc>
                <a:spcPct val="90000"/>
              </a:lnSpc>
            </a:pPr>
            <a:r>
              <a:rPr lang="fr-FR" altLang="fr-FR" sz="1400" dirty="0"/>
              <a:t>Augmentation de 2 à 4% l’an du taux d’incidents sur projet sur les 10 dernières années</a:t>
            </a:r>
          </a:p>
          <a:p>
            <a:pPr lvl="1">
              <a:lnSpc>
                <a:spcPct val="90000"/>
              </a:lnSpc>
            </a:pPr>
            <a:r>
              <a:rPr lang="fr-FR" altLang="fr-FR" sz="1400" dirty="0"/>
              <a:t>20 à 30% des capacités des serveurs sont utilisées</a:t>
            </a:r>
          </a:p>
          <a:p>
            <a:pPr lvl="1">
              <a:lnSpc>
                <a:spcPct val="90000"/>
              </a:lnSpc>
            </a:pPr>
            <a:r>
              <a:rPr lang="fr-FR" altLang="fr-FR" sz="1400" dirty="0"/>
              <a:t>Seuls 15 à 20% du budget est réellement productif (source : </a:t>
            </a:r>
            <a:r>
              <a:rPr lang="fr-FR" altLang="fr-FR" sz="1400" dirty="0" err="1"/>
              <a:t>standish</a:t>
            </a:r>
            <a:r>
              <a:rPr lang="fr-FR" altLang="fr-FR" sz="1400" dirty="0"/>
              <a:t> Group)</a:t>
            </a:r>
          </a:p>
          <a:p>
            <a:pPr lvl="1">
              <a:lnSpc>
                <a:spcPct val="90000"/>
              </a:lnSpc>
            </a:pPr>
            <a:endParaRPr lang="fr-FR" altLang="fr-FR" sz="1400" dirty="0"/>
          </a:p>
        </p:txBody>
      </p:sp>
      <p:sp>
        <p:nvSpPr>
          <p:cNvPr id="9223" name="Rectangle 7">
            <a:extLst>
              <a:ext uri="{FF2B5EF4-FFF2-40B4-BE49-F238E27FC236}">
                <a16:creationId xmlns:a16="http://schemas.microsoft.com/office/drawing/2014/main" id="{0D6B03F7-4649-4116-B042-3E6A4CB5053B}"/>
              </a:ext>
            </a:extLst>
          </p:cNvPr>
          <p:cNvSpPr>
            <a:spLocks noGrp="1" noChangeArrowheads="1"/>
          </p:cNvSpPr>
          <p:nvPr>
            <p:ph type="body" sz="half" idx="1"/>
          </p:nvPr>
        </p:nvSpPr>
        <p:spPr>
          <a:xfrm>
            <a:off x="5519738" y="1484313"/>
            <a:ext cx="4608512" cy="1008062"/>
          </a:xfrm>
        </p:spPr>
        <p:txBody>
          <a:bodyPr/>
          <a:lstStyle/>
          <a:p>
            <a:r>
              <a:rPr lang="fr-FR" altLang="fr-FR" sz="1800"/>
              <a:t>L’IT Gouvernance s’est développé dans la continuité de la Gouvernance d’Entreprise</a:t>
            </a:r>
          </a:p>
        </p:txBody>
      </p:sp>
      <p:sp>
        <p:nvSpPr>
          <p:cNvPr id="9224" name="Rectangle 8">
            <a:extLst>
              <a:ext uri="{FF2B5EF4-FFF2-40B4-BE49-F238E27FC236}">
                <a16:creationId xmlns:a16="http://schemas.microsoft.com/office/drawing/2014/main" id="{46854765-C645-4170-9AA5-0D234A84E582}"/>
              </a:ext>
            </a:extLst>
          </p:cNvPr>
          <p:cNvSpPr>
            <a:spLocks noChangeArrowheads="1"/>
          </p:cNvSpPr>
          <p:nvPr/>
        </p:nvSpPr>
        <p:spPr bwMode="auto">
          <a:xfrm>
            <a:off x="6626226" y="2781301"/>
            <a:ext cx="1439863" cy="360363"/>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a:solidFill>
                  <a:schemeClr val="tx1"/>
                </a:solidFill>
              </a:rPr>
              <a:t>Structures</a:t>
            </a:r>
          </a:p>
        </p:txBody>
      </p:sp>
      <p:sp>
        <p:nvSpPr>
          <p:cNvPr id="9225" name="Rectangle 9">
            <a:extLst>
              <a:ext uri="{FF2B5EF4-FFF2-40B4-BE49-F238E27FC236}">
                <a16:creationId xmlns:a16="http://schemas.microsoft.com/office/drawing/2014/main" id="{26A68E6B-D875-4B51-87CF-63BA41222972}"/>
              </a:ext>
            </a:extLst>
          </p:cNvPr>
          <p:cNvSpPr>
            <a:spLocks noChangeArrowheads="1"/>
          </p:cNvSpPr>
          <p:nvPr/>
        </p:nvSpPr>
        <p:spPr bwMode="auto">
          <a:xfrm>
            <a:off x="5689601" y="3357563"/>
            <a:ext cx="1439863" cy="36036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a:solidFill>
                  <a:schemeClr val="tx1"/>
                </a:solidFill>
              </a:rPr>
              <a:t>Comportement</a:t>
            </a:r>
          </a:p>
        </p:txBody>
      </p:sp>
      <p:sp>
        <p:nvSpPr>
          <p:cNvPr id="9226" name="Rectangle 10">
            <a:extLst>
              <a:ext uri="{FF2B5EF4-FFF2-40B4-BE49-F238E27FC236}">
                <a16:creationId xmlns:a16="http://schemas.microsoft.com/office/drawing/2014/main" id="{CA1DE258-F081-4721-94C7-EB3B1EB5ADA9}"/>
              </a:ext>
            </a:extLst>
          </p:cNvPr>
          <p:cNvSpPr>
            <a:spLocks noChangeArrowheads="1"/>
          </p:cNvSpPr>
          <p:nvPr/>
        </p:nvSpPr>
        <p:spPr bwMode="auto">
          <a:xfrm>
            <a:off x="7561263" y="3357563"/>
            <a:ext cx="1439862" cy="36036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a:solidFill>
                  <a:schemeClr val="tx1"/>
                </a:solidFill>
              </a:rPr>
              <a:t>Procédures</a:t>
            </a:r>
          </a:p>
        </p:txBody>
      </p:sp>
      <p:sp>
        <p:nvSpPr>
          <p:cNvPr id="9227" name="Rectangle 11">
            <a:extLst>
              <a:ext uri="{FF2B5EF4-FFF2-40B4-BE49-F238E27FC236}">
                <a16:creationId xmlns:a16="http://schemas.microsoft.com/office/drawing/2014/main" id="{0F5777B8-6BDA-4125-9A08-F93292C95DCE}"/>
              </a:ext>
            </a:extLst>
          </p:cNvPr>
          <p:cNvSpPr>
            <a:spLocks noChangeArrowheads="1"/>
          </p:cNvSpPr>
          <p:nvPr/>
        </p:nvSpPr>
        <p:spPr bwMode="auto">
          <a:xfrm>
            <a:off x="9434513" y="3357563"/>
            <a:ext cx="1270000" cy="360362"/>
          </a:xfrm>
          <a:prstGeom prst="rect">
            <a:avLst/>
          </a:prstGeom>
          <a:solidFill>
            <a:schemeClr val="accent1">
              <a:lumMod val="60000"/>
              <a:lumOff val="40000"/>
            </a:schemeClr>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a:solidFill>
                  <a:schemeClr val="tx1"/>
                </a:solidFill>
              </a:rPr>
              <a:t>Décisions</a:t>
            </a:r>
          </a:p>
        </p:txBody>
      </p:sp>
      <p:sp>
        <p:nvSpPr>
          <p:cNvPr id="9228" name="Rectangle 12">
            <a:extLst>
              <a:ext uri="{FF2B5EF4-FFF2-40B4-BE49-F238E27FC236}">
                <a16:creationId xmlns:a16="http://schemas.microsoft.com/office/drawing/2014/main" id="{CE7F3073-BE2D-4732-AA3D-BD4EDBA12A78}"/>
              </a:ext>
            </a:extLst>
          </p:cNvPr>
          <p:cNvSpPr>
            <a:spLocks noChangeArrowheads="1"/>
          </p:cNvSpPr>
          <p:nvPr/>
        </p:nvSpPr>
        <p:spPr bwMode="auto">
          <a:xfrm>
            <a:off x="6626226" y="4437063"/>
            <a:ext cx="1439863" cy="360362"/>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a:solidFill>
                  <a:schemeClr val="tx1"/>
                </a:solidFill>
              </a:rPr>
              <a:t>Utilisateurs</a:t>
            </a:r>
          </a:p>
        </p:txBody>
      </p:sp>
      <p:sp>
        <p:nvSpPr>
          <p:cNvPr id="9229" name="Rectangle 13">
            <a:extLst>
              <a:ext uri="{FF2B5EF4-FFF2-40B4-BE49-F238E27FC236}">
                <a16:creationId xmlns:a16="http://schemas.microsoft.com/office/drawing/2014/main" id="{AD21376D-ACE7-4C43-AE6A-F480060A3CE0}"/>
              </a:ext>
            </a:extLst>
          </p:cNvPr>
          <p:cNvSpPr>
            <a:spLocks noChangeArrowheads="1"/>
          </p:cNvSpPr>
          <p:nvPr/>
        </p:nvSpPr>
        <p:spPr bwMode="auto">
          <a:xfrm>
            <a:off x="5689601" y="5013326"/>
            <a:ext cx="1439863" cy="360363"/>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a:solidFill>
                  <a:schemeClr val="tx1"/>
                </a:solidFill>
              </a:rPr>
              <a:t>Technologies</a:t>
            </a:r>
          </a:p>
        </p:txBody>
      </p:sp>
      <p:sp>
        <p:nvSpPr>
          <p:cNvPr id="9230" name="Rectangle 14">
            <a:extLst>
              <a:ext uri="{FF2B5EF4-FFF2-40B4-BE49-F238E27FC236}">
                <a16:creationId xmlns:a16="http://schemas.microsoft.com/office/drawing/2014/main" id="{AD2C2111-6D99-49AC-852B-CA929F211C48}"/>
              </a:ext>
            </a:extLst>
          </p:cNvPr>
          <p:cNvSpPr>
            <a:spLocks noChangeArrowheads="1"/>
          </p:cNvSpPr>
          <p:nvPr/>
        </p:nvSpPr>
        <p:spPr bwMode="auto">
          <a:xfrm>
            <a:off x="7561263" y="5013326"/>
            <a:ext cx="1439862" cy="360363"/>
          </a:xfrm>
          <a:prstGeom prst="rect">
            <a:avLst/>
          </a:prstGeom>
          <a:solidFill>
            <a:srgbClr val="D1C8C8"/>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a:solidFill>
                  <a:schemeClr val="tx1"/>
                </a:solidFill>
              </a:rPr>
              <a:t>Processus</a:t>
            </a:r>
          </a:p>
        </p:txBody>
      </p:sp>
      <p:sp>
        <p:nvSpPr>
          <p:cNvPr id="9231" name="AutoShape 15">
            <a:extLst>
              <a:ext uri="{FF2B5EF4-FFF2-40B4-BE49-F238E27FC236}">
                <a16:creationId xmlns:a16="http://schemas.microsoft.com/office/drawing/2014/main" id="{41A3E710-0542-4CE1-BBD5-5FC157BB61D2}"/>
              </a:ext>
            </a:extLst>
          </p:cNvPr>
          <p:cNvSpPr>
            <a:spLocks noChangeArrowheads="1"/>
          </p:cNvSpPr>
          <p:nvPr/>
        </p:nvSpPr>
        <p:spPr bwMode="auto">
          <a:xfrm>
            <a:off x="6194426" y="2852738"/>
            <a:ext cx="360363" cy="431800"/>
          </a:xfrm>
          <a:custGeom>
            <a:avLst/>
            <a:gdLst>
              <a:gd name="T0" fmla="*/ 1171842928 w 21600"/>
              <a:gd name="T1" fmla="*/ 0 h 21600"/>
              <a:gd name="T2" fmla="*/ 1171842928 w 21600"/>
              <a:gd name="T3" fmla="*/ 1941675957 h 21600"/>
              <a:gd name="T4" fmla="*/ 250775387 w 21600"/>
              <a:gd name="T5" fmla="*/ 2147483647 h 21600"/>
              <a:gd name="T6" fmla="*/ 1673397572 w 21600"/>
              <a:gd name="T7" fmla="*/ 970841817 h 21600"/>
              <a:gd name="T8" fmla="*/ 17694720 60000 65536"/>
              <a:gd name="T9" fmla="*/ 5898240 60000 65536"/>
              <a:gd name="T10" fmla="*/ 589824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chemeClr val="bg2"/>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232" name="AutoShape 16">
            <a:extLst>
              <a:ext uri="{FF2B5EF4-FFF2-40B4-BE49-F238E27FC236}">
                <a16:creationId xmlns:a16="http://schemas.microsoft.com/office/drawing/2014/main" id="{A46999B0-40F7-4A71-B0EF-D762B492F15A}"/>
              </a:ext>
            </a:extLst>
          </p:cNvPr>
          <p:cNvSpPr>
            <a:spLocks noChangeArrowheads="1"/>
          </p:cNvSpPr>
          <p:nvPr/>
        </p:nvSpPr>
        <p:spPr bwMode="auto">
          <a:xfrm rot="16439726" flipH="1" flipV="1">
            <a:off x="8172451" y="2887663"/>
            <a:ext cx="358775" cy="431800"/>
          </a:xfrm>
          <a:custGeom>
            <a:avLst/>
            <a:gdLst>
              <a:gd name="T0" fmla="*/ 1151323441 w 21600"/>
              <a:gd name="T1" fmla="*/ 0 h 21600"/>
              <a:gd name="T2" fmla="*/ 1151323441 w 21600"/>
              <a:gd name="T3" fmla="*/ 1941675957 h 21600"/>
              <a:gd name="T4" fmla="*/ 246384191 w 21600"/>
              <a:gd name="T5" fmla="*/ 2147483647 h 21600"/>
              <a:gd name="T6" fmla="*/ 1644096207 w 21600"/>
              <a:gd name="T7" fmla="*/ 970841817 h 21600"/>
              <a:gd name="T8" fmla="*/ 17694720 60000 65536"/>
              <a:gd name="T9" fmla="*/ 5898240 60000 65536"/>
              <a:gd name="T10" fmla="*/ 589824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chemeClr val="bg2"/>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233" name="AutoShape 17">
            <a:extLst>
              <a:ext uri="{FF2B5EF4-FFF2-40B4-BE49-F238E27FC236}">
                <a16:creationId xmlns:a16="http://schemas.microsoft.com/office/drawing/2014/main" id="{D8C0485D-4BC7-43EC-A47E-14F16695D1DC}"/>
              </a:ext>
            </a:extLst>
          </p:cNvPr>
          <p:cNvSpPr>
            <a:spLocks noChangeArrowheads="1"/>
          </p:cNvSpPr>
          <p:nvPr/>
        </p:nvSpPr>
        <p:spPr bwMode="auto">
          <a:xfrm>
            <a:off x="7202489" y="3429000"/>
            <a:ext cx="288925" cy="215900"/>
          </a:xfrm>
          <a:prstGeom prst="leftArrow">
            <a:avLst>
              <a:gd name="adj1" fmla="val 50000"/>
              <a:gd name="adj2" fmla="val 33456"/>
            </a:avLst>
          </a:prstGeom>
          <a:solidFill>
            <a:schemeClr val="bg2"/>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234" name="AutoShape 18">
            <a:extLst>
              <a:ext uri="{FF2B5EF4-FFF2-40B4-BE49-F238E27FC236}">
                <a16:creationId xmlns:a16="http://schemas.microsoft.com/office/drawing/2014/main" id="{C242F081-E0DD-4E3C-8DA6-14C1C19EA21E}"/>
              </a:ext>
            </a:extLst>
          </p:cNvPr>
          <p:cNvSpPr>
            <a:spLocks noChangeArrowheads="1"/>
          </p:cNvSpPr>
          <p:nvPr/>
        </p:nvSpPr>
        <p:spPr bwMode="auto">
          <a:xfrm flipH="1" flipV="1">
            <a:off x="9074151" y="3429000"/>
            <a:ext cx="288925" cy="215900"/>
          </a:xfrm>
          <a:prstGeom prst="leftArrow">
            <a:avLst>
              <a:gd name="adj1" fmla="val 50000"/>
              <a:gd name="adj2" fmla="val 33456"/>
            </a:avLst>
          </a:prstGeom>
          <a:solidFill>
            <a:schemeClr val="bg2"/>
          </a:solidFill>
          <a:ln w="19050" algn="ctr">
            <a:solidFill>
              <a:schemeClr val="accent1">
                <a:lumMod val="50000"/>
              </a:schemeClr>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235" name="AutoShape 19">
            <a:extLst>
              <a:ext uri="{FF2B5EF4-FFF2-40B4-BE49-F238E27FC236}">
                <a16:creationId xmlns:a16="http://schemas.microsoft.com/office/drawing/2014/main" id="{372BB50A-3AC4-4B82-8389-B949458B4550}"/>
              </a:ext>
            </a:extLst>
          </p:cNvPr>
          <p:cNvSpPr>
            <a:spLocks noChangeArrowheads="1"/>
          </p:cNvSpPr>
          <p:nvPr/>
        </p:nvSpPr>
        <p:spPr bwMode="auto">
          <a:xfrm rot="5400000" flipH="1" flipV="1">
            <a:off x="9686132" y="4256882"/>
            <a:ext cx="719137" cy="215900"/>
          </a:xfrm>
          <a:prstGeom prst="leftArrow">
            <a:avLst>
              <a:gd name="adj1" fmla="val 50000"/>
              <a:gd name="adj2" fmla="val 83272"/>
            </a:avLst>
          </a:prstGeom>
          <a:solidFill>
            <a:schemeClr val="bg2"/>
          </a:solidFill>
          <a:ln w="19050" algn="ctr">
            <a:solidFill>
              <a:schemeClr val="accent1">
                <a:lumMod val="50000"/>
              </a:schemeClr>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236" name="AutoShape 20">
            <a:extLst>
              <a:ext uri="{FF2B5EF4-FFF2-40B4-BE49-F238E27FC236}">
                <a16:creationId xmlns:a16="http://schemas.microsoft.com/office/drawing/2014/main" id="{215F0BE5-9526-4BE7-8099-1A73AA90FE34}"/>
              </a:ext>
            </a:extLst>
          </p:cNvPr>
          <p:cNvSpPr>
            <a:spLocks noChangeArrowheads="1"/>
          </p:cNvSpPr>
          <p:nvPr/>
        </p:nvSpPr>
        <p:spPr bwMode="auto">
          <a:xfrm>
            <a:off x="6194426" y="4510088"/>
            <a:ext cx="360363" cy="431800"/>
          </a:xfrm>
          <a:custGeom>
            <a:avLst/>
            <a:gdLst>
              <a:gd name="T0" fmla="*/ 1171842928 w 21600"/>
              <a:gd name="T1" fmla="*/ 0 h 21600"/>
              <a:gd name="T2" fmla="*/ 1171842928 w 21600"/>
              <a:gd name="T3" fmla="*/ 1941675957 h 21600"/>
              <a:gd name="T4" fmla="*/ 250775387 w 21600"/>
              <a:gd name="T5" fmla="*/ 2147483647 h 21600"/>
              <a:gd name="T6" fmla="*/ 1673397572 w 21600"/>
              <a:gd name="T7" fmla="*/ 970841817 h 21600"/>
              <a:gd name="T8" fmla="*/ 17694720 60000 65536"/>
              <a:gd name="T9" fmla="*/ 5898240 60000 65536"/>
              <a:gd name="T10" fmla="*/ 589824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chemeClr val="bg2"/>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237" name="AutoShape 21">
            <a:extLst>
              <a:ext uri="{FF2B5EF4-FFF2-40B4-BE49-F238E27FC236}">
                <a16:creationId xmlns:a16="http://schemas.microsoft.com/office/drawing/2014/main" id="{D44BF982-F97F-41E9-AA33-1F6314266546}"/>
              </a:ext>
            </a:extLst>
          </p:cNvPr>
          <p:cNvSpPr>
            <a:spLocks noChangeArrowheads="1"/>
          </p:cNvSpPr>
          <p:nvPr/>
        </p:nvSpPr>
        <p:spPr bwMode="auto">
          <a:xfrm rot="16439726" flipH="1" flipV="1">
            <a:off x="8172451" y="4545013"/>
            <a:ext cx="358775" cy="431800"/>
          </a:xfrm>
          <a:custGeom>
            <a:avLst/>
            <a:gdLst>
              <a:gd name="T0" fmla="*/ 1151323441 w 21600"/>
              <a:gd name="T1" fmla="*/ 0 h 21600"/>
              <a:gd name="T2" fmla="*/ 1151323441 w 21600"/>
              <a:gd name="T3" fmla="*/ 1941675957 h 21600"/>
              <a:gd name="T4" fmla="*/ 246384191 w 21600"/>
              <a:gd name="T5" fmla="*/ 2147483647 h 21600"/>
              <a:gd name="T6" fmla="*/ 1644096207 w 21600"/>
              <a:gd name="T7" fmla="*/ 970841817 h 21600"/>
              <a:gd name="T8" fmla="*/ 17694720 60000 65536"/>
              <a:gd name="T9" fmla="*/ 5898240 60000 65536"/>
              <a:gd name="T10" fmla="*/ 589824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chemeClr val="bg2"/>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238" name="AutoShape 22">
            <a:extLst>
              <a:ext uri="{FF2B5EF4-FFF2-40B4-BE49-F238E27FC236}">
                <a16:creationId xmlns:a16="http://schemas.microsoft.com/office/drawing/2014/main" id="{5F8E9C45-2EF6-4698-BF64-7543CD30795B}"/>
              </a:ext>
            </a:extLst>
          </p:cNvPr>
          <p:cNvSpPr>
            <a:spLocks noChangeArrowheads="1"/>
          </p:cNvSpPr>
          <p:nvPr/>
        </p:nvSpPr>
        <p:spPr bwMode="auto">
          <a:xfrm>
            <a:off x="7202489" y="5086350"/>
            <a:ext cx="288925" cy="215900"/>
          </a:xfrm>
          <a:prstGeom prst="leftArrow">
            <a:avLst>
              <a:gd name="adj1" fmla="val 50000"/>
              <a:gd name="adj2" fmla="val 33456"/>
            </a:avLst>
          </a:prstGeom>
          <a:solidFill>
            <a:schemeClr val="bg2"/>
          </a:solidFill>
          <a:ln w="19050" algn="ctr">
            <a:solidFill>
              <a:schemeClr val="bg2"/>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239" name="AutoShape 23">
            <a:extLst>
              <a:ext uri="{FF2B5EF4-FFF2-40B4-BE49-F238E27FC236}">
                <a16:creationId xmlns:a16="http://schemas.microsoft.com/office/drawing/2014/main" id="{536D1627-C23F-4320-8C6A-111532EAA7D7}"/>
              </a:ext>
            </a:extLst>
          </p:cNvPr>
          <p:cNvSpPr>
            <a:spLocks noChangeArrowheads="1"/>
          </p:cNvSpPr>
          <p:nvPr/>
        </p:nvSpPr>
        <p:spPr bwMode="auto">
          <a:xfrm rot="10800000" flipH="1" flipV="1">
            <a:off x="9074151" y="5086350"/>
            <a:ext cx="288925" cy="215900"/>
          </a:xfrm>
          <a:prstGeom prst="leftArrow">
            <a:avLst>
              <a:gd name="adj1" fmla="val 50000"/>
              <a:gd name="adj2" fmla="val 33456"/>
            </a:avLst>
          </a:prstGeom>
          <a:solidFill>
            <a:schemeClr val="bg2"/>
          </a:solidFill>
          <a:ln w="19050" algn="ctr">
            <a:solidFill>
              <a:schemeClr val="accent1">
                <a:lumMod val="50000"/>
              </a:schemeClr>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eaLnBrk="1" hangingPunct="1"/>
            <a:endParaRPr lang="fr-FR" altLang="fr-FR"/>
          </a:p>
        </p:txBody>
      </p:sp>
      <p:sp>
        <p:nvSpPr>
          <p:cNvPr id="9240" name="Text Box 24">
            <a:extLst>
              <a:ext uri="{FF2B5EF4-FFF2-40B4-BE49-F238E27FC236}">
                <a16:creationId xmlns:a16="http://schemas.microsoft.com/office/drawing/2014/main" id="{E4499B60-5F6D-4CFC-9460-A4D9EF21FFDA}"/>
              </a:ext>
            </a:extLst>
          </p:cNvPr>
          <p:cNvSpPr txBox="1">
            <a:spLocks noChangeArrowheads="1"/>
          </p:cNvSpPr>
          <p:nvPr/>
        </p:nvSpPr>
        <p:spPr bwMode="auto">
          <a:xfrm>
            <a:off x="6242050" y="3876675"/>
            <a:ext cx="2400300"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wrap="none">
            <a:spAutoFit/>
          </a:bodyP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i="1">
                <a:solidFill>
                  <a:schemeClr val="tx1"/>
                </a:solidFill>
              </a:rPr>
              <a:t>Gouvernance d’Entreprise</a:t>
            </a:r>
          </a:p>
        </p:txBody>
      </p:sp>
      <p:sp>
        <p:nvSpPr>
          <p:cNvPr id="9241" name="Rectangle 25">
            <a:extLst>
              <a:ext uri="{FF2B5EF4-FFF2-40B4-BE49-F238E27FC236}">
                <a16:creationId xmlns:a16="http://schemas.microsoft.com/office/drawing/2014/main" id="{05290958-656B-4818-88F7-661D72A29919}"/>
              </a:ext>
            </a:extLst>
          </p:cNvPr>
          <p:cNvSpPr>
            <a:spLocks noChangeArrowheads="1"/>
          </p:cNvSpPr>
          <p:nvPr/>
        </p:nvSpPr>
        <p:spPr bwMode="auto">
          <a:xfrm>
            <a:off x="9434513" y="5013326"/>
            <a:ext cx="1270000" cy="360363"/>
          </a:xfrm>
          <a:prstGeom prst="rect">
            <a:avLst/>
          </a:prstGeom>
          <a:solidFill>
            <a:srgbClr val="0070C0"/>
          </a:solidFill>
          <a:ln w="19050" algn="ctr">
            <a:solidFill>
              <a:srgbClr val="0070C0"/>
            </a:solidFill>
            <a:miter lim="800000"/>
            <a:headEnd/>
            <a:tailEnd/>
          </a:ln>
        </p:spPr>
        <p:txBody>
          <a:bodyPr wrap="none" anchor="ctr"/>
          <a:lstStyle>
            <a:lvl1pPr eaLnBrk="0" hangingPunct="0">
              <a:defRPr sz="1400" b="1">
                <a:solidFill>
                  <a:srgbClr val="E52E81"/>
                </a:solidFill>
                <a:latin typeface="Arial" panose="020B0604020202020204" pitchFamily="34" charset="0"/>
                <a:cs typeface="Arial" panose="020B0604020202020204" pitchFamily="34" charset="0"/>
              </a:defRPr>
            </a:lvl1pPr>
            <a:lvl2pPr marL="742950" indent="-285750" eaLnBrk="0" hangingPunct="0">
              <a:defRPr sz="1400" b="1">
                <a:solidFill>
                  <a:srgbClr val="E52E81"/>
                </a:solidFill>
                <a:latin typeface="Arial" panose="020B0604020202020204" pitchFamily="34" charset="0"/>
                <a:cs typeface="Arial" panose="020B0604020202020204" pitchFamily="34" charset="0"/>
              </a:defRPr>
            </a:lvl2pPr>
            <a:lvl3pPr marL="1143000" indent="-228600" eaLnBrk="0" hangingPunct="0">
              <a:defRPr sz="1400" b="1">
                <a:solidFill>
                  <a:srgbClr val="E52E81"/>
                </a:solidFill>
                <a:latin typeface="Arial" panose="020B0604020202020204" pitchFamily="34" charset="0"/>
                <a:cs typeface="Arial" panose="020B0604020202020204" pitchFamily="34" charset="0"/>
              </a:defRPr>
            </a:lvl3pPr>
            <a:lvl4pPr marL="1600200" indent="-228600" eaLnBrk="0" hangingPunct="0">
              <a:defRPr sz="1400" b="1">
                <a:solidFill>
                  <a:srgbClr val="E52E81"/>
                </a:solidFill>
                <a:latin typeface="Arial" panose="020B0604020202020204" pitchFamily="34" charset="0"/>
                <a:cs typeface="Arial" panose="020B0604020202020204" pitchFamily="34" charset="0"/>
              </a:defRPr>
            </a:lvl4pPr>
            <a:lvl5pPr marL="2057400" indent="-228600" eaLnBrk="0" hangingPunct="0">
              <a:defRPr sz="1400" b="1">
                <a:solidFill>
                  <a:srgbClr val="E52E8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400" b="1">
                <a:solidFill>
                  <a:srgbClr val="E52E81"/>
                </a:solidFill>
                <a:latin typeface="Arial" panose="020B0604020202020204" pitchFamily="34" charset="0"/>
                <a:cs typeface="Arial" panose="020B0604020202020204" pitchFamily="34" charset="0"/>
              </a:defRPr>
            </a:lvl9pPr>
          </a:lstStyle>
          <a:p>
            <a:pPr algn="ctr">
              <a:lnSpc>
                <a:spcPct val="85000"/>
              </a:lnSpc>
              <a:spcBef>
                <a:spcPct val="40000"/>
              </a:spcBef>
              <a:buClr>
                <a:schemeClr val="accent2"/>
              </a:buClr>
              <a:buSzPct val="130000"/>
            </a:pPr>
            <a:r>
              <a:rPr lang="fr-FR" altLang="fr-FR">
                <a:solidFill>
                  <a:schemeClr val="bg1"/>
                </a:solidFill>
              </a:rPr>
              <a:t>Objectifs</a:t>
            </a:r>
          </a:p>
        </p:txBody>
      </p:sp>
      <p:sp>
        <p:nvSpPr>
          <p:cNvPr id="2" name="Ellipse 1">
            <a:extLst>
              <a:ext uri="{FF2B5EF4-FFF2-40B4-BE49-F238E27FC236}">
                <a16:creationId xmlns:a16="http://schemas.microsoft.com/office/drawing/2014/main" id="{68C3CD46-0860-4598-957D-7850BDFB7677}"/>
              </a:ext>
            </a:extLst>
          </p:cNvPr>
          <p:cNvSpPr/>
          <p:nvPr/>
        </p:nvSpPr>
        <p:spPr>
          <a:xfrm>
            <a:off x="580284" y="322956"/>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e 4">
            <a:extLst>
              <a:ext uri="{FF2B5EF4-FFF2-40B4-BE49-F238E27FC236}">
                <a16:creationId xmlns:a16="http://schemas.microsoft.com/office/drawing/2014/main" id="{F263BEE4-846C-4D45-8689-2334D9539DA3}"/>
              </a:ext>
            </a:extLst>
          </p:cNvPr>
          <p:cNvGrpSpPr/>
          <p:nvPr/>
        </p:nvGrpSpPr>
        <p:grpSpPr>
          <a:xfrm>
            <a:off x="5586383" y="2557013"/>
            <a:ext cx="1691227" cy="1996905"/>
            <a:chOff x="850422" y="2695750"/>
            <a:chExt cx="1691227" cy="1996905"/>
          </a:xfrm>
        </p:grpSpPr>
        <p:graphicFrame>
          <p:nvGraphicFramePr>
            <p:cNvPr id="6" name="Diagramme 5">
              <a:extLst>
                <a:ext uri="{FF2B5EF4-FFF2-40B4-BE49-F238E27FC236}">
                  <a16:creationId xmlns:a16="http://schemas.microsoft.com/office/drawing/2014/main" id="{7542F0A8-C4DD-4302-8E46-5E8BA1490C43}"/>
                </a:ext>
              </a:extLst>
            </p:cNvPr>
            <p:cNvGraphicFramePr/>
            <p:nvPr>
              <p:extLst>
                <p:ext uri="{D42A27DB-BD31-4B8C-83A1-F6EECF244321}">
                  <p14:modId xmlns:p14="http://schemas.microsoft.com/office/powerpoint/2010/main" val="1293853117"/>
                </p:ext>
              </p:extLst>
            </p:nvPr>
          </p:nvGraphicFramePr>
          <p:xfrm>
            <a:off x="850422" y="2695750"/>
            <a:ext cx="1691227" cy="19555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ZoneTexte 7">
              <a:extLst>
                <a:ext uri="{FF2B5EF4-FFF2-40B4-BE49-F238E27FC236}">
                  <a16:creationId xmlns:a16="http://schemas.microsoft.com/office/drawing/2014/main" id="{620D453B-2A59-4BEF-AA63-D3552EC02746}"/>
                </a:ext>
              </a:extLst>
            </p:cNvPr>
            <p:cNvSpPr txBox="1"/>
            <p:nvPr/>
          </p:nvSpPr>
          <p:spPr>
            <a:xfrm>
              <a:off x="1359246" y="4415656"/>
              <a:ext cx="675185" cy="276999"/>
            </a:xfrm>
            <a:prstGeom prst="rect">
              <a:avLst/>
            </a:prstGeom>
            <a:noFill/>
          </p:spPr>
          <p:txBody>
            <a:bodyPr wrap="none" rtlCol="0">
              <a:spAutoFit/>
            </a:bodyPr>
            <a:lstStyle/>
            <a:p>
              <a:r>
                <a:rPr lang="fr-FR" sz="1200" dirty="0">
                  <a:solidFill>
                    <a:schemeClr val="bg1"/>
                  </a:solidFill>
                </a:rPr>
                <a:t>Budget</a:t>
              </a:r>
            </a:p>
          </p:txBody>
        </p:sp>
      </p:grpSp>
      <p:sp>
        <p:nvSpPr>
          <p:cNvPr id="4" name="Légende : double flèche courbée 3">
            <a:extLst>
              <a:ext uri="{FF2B5EF4-FFF2-40B4-BE49-F238E27FC236}">
                <a16:creationId xmlns:a16="http://schemas.microsoft.com/office/drawing/2014/main" id="{434D4F3D-FB28-4340-B286-35D7BB7CF95A}"/>
              </a:ext>
            </a:extLst>
          </p:cNvPr>
          <p:cNvSpPr/>
          <p:nvPr/>
        </p:nvSpPr>
        <p:spPr>
          <a:xfrm>
            <a:off x="1038691" y="3892377"/>
            <a:ext cx="3078353" cy="2705571"/>
          </a:xfrm>
          <a:prstGeom prst="borderCallout3">
            <a:avLst>
              <a:gd name="adj1" fmla="val 20522"/>
              <a:gd name="adj2" fmla="val 101880"/>
              <a:gd name="adj3" fmla="val 37625"/>
              <a:gd name="adj4" fmla="val 101864"/>
              <a:gd name="adj5" fmla="val 43216"/>
              <a:gd name="adj6" fmla="val 114748"/>
              <a:gd name="adj7" fmla="val 3911"/>
              <a:gd name="adj8" fmla="val 16164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METHODES</a:t>
            </a:r>
          </a:p>
          <a:p>
            <a:pPr marL="285750" indent="-285750" algn="ctr">
              <a:buFont typeface="Arial" panose="020B0604020202020204" pitchFamily="34" charset="0"/>
              <a:buChar char="•"/>
            </a:pPr>
            <a:r>
              <a:rPr lang="fr-FR" dirty="0"/>
              <a:t>Concept de gouvernance</a:t>
            </a:r>
          </a:p>
          <a:p>
            <a:pPr marL="285750" indent="-285750" algn="ctr">
              <a:buFont typeface="Arial" panose="020B0604020202020204" pitchFamily="34" charset="0"/>
              <a:buChar char="•"/>
            </a:pPr>
            <a:r>
              <a:rPr lang="fr-FR" dirty="0"/>
              <a:t>Fonctionnement d’un CA</a:t>
            </a:r>
          </a:p>
          <a:p>
            <a:pPr marL="285750" indent="-285750">
              <a:buFont typeface="Arial" panose="020B0604020202020204" pitchFamily="34" charset="0"/>
              <a:buChar char="•"/>
            </a:pPr>
            <a:r>
              <a:rPr lang="fr-FR" dirty="0"/>
              <a:t>Schéma directeur, Business Plan, Plans opérationnels</a:t>
            </a:r>
          </a:p>
          <a:p>
            <a:pPr marL="285750" indent="-285750">
              <a:buFont typeface="Arial" panose="020B0604020202020204" pitchFamily="34" charset="0"/>
              <a:buChar char="•"/>
            </a:pPr>
            <a:r>
              <a:rPr lang="fr-FR" dirty="0"/>
              <a:t>Pilotage</a:t>
            </a:r>
          </a:p>
          <a:p>
            <a:pPr marL="285750" indent="-285750">
              <a:buFont typeface="Arial" panose="020B0604020202020204" pitchFamily="34" charset="0"/>
              <a:buChar char="•"/>
            </a:pPr>
            <a:r>
              <a:rPr lang="fr-FR" dirty="0"/>
              <a:t>Approche Qualité</a:t>
            </a:r>
          </a:p>
          <a:p>
            <a:pPr marL="285750" indent="-285750">
              <a:buFont typeface="Arial" panose="020B0604020202020204" pitchFamily="34" charset="0"/>
              <a:buChar char="•"/>
            </a:pPr>
            <a:r>
              <a:rPr lang="fr-FR" dirty="0"/>
              <a:t>Définition des indicateurs</a:t>
            </a:r>
          </a:p>
        </p:txBody>
      </p:sp>
      <p:sp>
        <p:nvSpPr>
          <p:cNvPr id="10" name="Légende : double flèche courbée 9">
            <a:extLst>
              <a:ext uri="{FF2B5EF4-FFF2-40B4-BE49-F238E27FC236}">
                <a16:creationId xmlns:a16="http://schemas.microsoft.com/office/drawing/2014/main" id="{C2399BC6-CD47-4DC9-A797-5DB21728E5B4}"/>
              </a:ext>
            </a:extLst>
          </p:cNvPr>
          <p:cNvSpPr/>
          <p:nvPr/>
        </p:nvSpPr>
        <p:spPr>
          <a:xfrm>
            <a:off x="8519223" y="1321287"/>
            <a:ext cx="3078353" cy="2847744"/>
          </a:xfrm>
          <a:prstGeom prst="borderCallout3">
            <a:avLst>
              <a:gd name="adj1" fmla="val 24065"/>
              <a:gd name="adj2" fmla="val -4645"/>
              <a:gd name="adj3" fmla="val 48645"/>
              <a:gd name="adj4" fmla="val -5195"/>
              <a:gd name="adj5" fmla="val 49416"/>
              <a:gd name="adj6" fmla="val -24759"/>
              <a:gd name="adj7" fmla="val 78525"/>
              <a:gd name="adj8" fmla="val -5770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OUTILS</a:t>
            </a:r>
          </a:p>
          <a:p>
            <a:pPr marL="285750" indent="-285750">
              <a:buFont typeface="Arial" panose="020B0604020202020204" pitchFamily="34" charset="0"/>
              <a:buChar char="•"/>
            </a:pPr>
            <a:r>
              <a:rPr lang="fr-FR" dirty="0"/>
              <a:t>RACI</a:t>
            </a:r>
          </a:p>
          <a:p>
            <a:pPr marL="285750" indent="-285750">
              <a:buFont typeface="Arial" panose="020B0604020202020204" pitchFamily="34" charset="0"/>
              <a:buChar char="•"/>
            </a:pPr>
            <a:r>
              <a:rPr lang="fr-FR" dirty="0"/>
              <a:t>Modélisation de processus (BPM)</a:t>
            </a:r>
          </a:p>
          <a:p>
            <a:pPr marL="285750" indent="-285750">
              <a:buFont typeface="Arial" panose="020B0604020202020204" pitchFamily="34" charset="0"/>
              <a:buChar char="•"/>
            </a:pPr>
            <a:r>
              <a:rPr lang="fr-FR" dirty="0"/>
              <a:t>Roue de Deming</a:t>
            </a:r>
          </a:p>
          <a:p>
            <a:pPr marL="285750" indent="-285750">
              <a:buFont typeface="Arial" panose="020B0604020202020204" pitchFamily="34" charset="0"/>
              <a:buChar char="•"/>
            </a:pPr>
            <a:r>
              <a:rPr lang="fr-FR" dirty="0"/>
              <a:t>Anglais</a:t>
            </a:r>
          </a:p>
          <a:p>
            <a:pPr marL="285750" indent="-285750">
              <a:buFont typeface="Arial" panose="020B0604020202020204" pitchFamily="34" charset="0"/>
              <a:buChar char="•"/>
            </a:pPr>
            <a:r>
              <a:rPr lang="fr-FR" dirty="0"/>
              <a:t>BSC</a:t>
            </a:r>
          </a:p>
          <a:p>
            <a:pPr marL="285750" indent="-285750">
              <a:buFont typeface="Arial" panose="020B0604020202020204" pitchFamily="34" charset="0"/>
              <a:buChar char="•"/>
            </a:pPr>
            <a:r>
              <a:rPr lang="fr-FR" dirty="0"/>
              <a:t>SWOT</a:t>
            </a:r>
          </a:p>
          <a:p>
            <a:pPr marL="285750" indent="-285750">
              <a:buFont typeface="Arial" panose="020B0604020202020204" pitchFamily="34" charset="0"/>
              <a:buChar char="•"/>
            </a:pPr>
            <a:r>
              <a:rPr lang="fr-FR" dirty="0" err="1"/>
              <a:t>TdB</a:t>
            </a:r>
            <a:r>
              <a:rPr lang="fr-FR" dirty="0"/>
              <a:t> et graphes</a:t>
            </a:r>
          </a:p>
        </p:txBody>
      </p:sp>
      <p:sp>
        <p:nvSpPr>
          <p:cNvPr id="12" name="Légende : double flèche courbée 11">
            <a:extLst>
              <a:ext uri="{FF2B5EF4-FFF2-40B4-BE49-F238E27FC236}">
                <a16:creationId xmlns:a16="http://schemas.microsoft.com/office/drawing/2014/main" id="{A1DDCB5A-9003-49D2-9B85-C582DC6CFC2D}"/>
              </a:ext>
            </a:extLst>
          </p:cNvPr>
          <p:cNvSpPr/>
          <p:nvPr/>
        </p:nvSpPr>
        <p:spPr>
          <a:xfrm>
            <a:off x="8461873" y="4402182"/>
            <a:ext cx="3078353" cy="2268683"/>
          </a:xfrm>
          <a:prstGeom prst="borderCallout3">
            <a:avLst>
              <a:gd name="adj1" fmla="val 24065"/>
              <a:gd name="adj2" fmla="val -4645"/>
              <a:gd name="adj3" fmla="val 48645"/>
              <a:gd name="adj4" fmla="val -5195"/>
              <a:gd name="adj5" fmla="val 49416"/>
              <a:gd name="adj6" fmla="val -24759"/>
              <a:gd name="adj7" fmla="val -17106"/>
              <a:gd name="adj8" fmla="val -5203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REFERENTIEL</a:t>
            </a:r>
          </a:p>
          <a:p>
            <a:pPr marL="285750" indent="-285750">
              <a:buFont typeface="Arial" panose="020B0604020202020204" pitchFamily="34" charset="0"/>
              <a:buChar char="•"/>
            </a:pPr>
            <a:r>
              <a:rPr lang="fr-FR" dirty="0"/>
              <a:t>ITIL – CMMI</a:t>
            </a:r>
          </a:p>
          <a:p>
            <a:pPr marL="285750" indent="-285750">
              <a:buFont typeface="Arial" panose="020B0604020202020204" pitchFamily="34" charset="0"/>
              <a:buChar char="•"/>
            </a:pPr>
            <a:r>
              <a:rPr lang="fr-FR" dirty="0"/>
              <a:t>Cobit – </a:t>
            </a:r>
            <a:r>
              <a:rPr lang="fr-FR" dirty="0" err="1"/>
              <a:t>ValIT</a:t>
            </a:r>
            <a:endParaRPr lang="fr-FR" dirty="0"/>
          </a:p>
          <a:p>
            <a:pPr marL="285750" indent="-285750">
              <a:buFont typeface="Arial" panose="020B0604020202020204" pitchFamily="34" charset="0"/>
              <a:buChar char="•"/>
            </a:pPr>
            <a:r>
              <a:rPr lang="fr-FR" dirty="0" err="1"/>
              <a:t>eSCM</a:t>
            </a:r>
            <a:endParaRPr lang="fr-FR" dirty="0"/>
          </a:p>
          <a:p>
            <a:pPr marL="285750" indent="-285750">
              <a:buFont typeface="Arial" panose="020B0604020202020204" pitchFamily="34" charset="0"/>
              <a:buChar char="•"/>
            </a:pPr>
            <a:r>
              <a:rPr lang="fr-FR" dirty="0"/>
              <a:t>ISO 27001 </a:t>
            </a:r>
            <a:r>
              <a:rPr lang="fr-FR" dirty="0" err="1"/>
              <a:t>RiskIT</a:t>
            </a:r>
            <a:endParaRPr lang="fr-FR" dirty="0"/>
          </a:p>
          <a:p>
            <a:pPr marL="285750" indent="-285750">
              <a:buFont typeface="Arial" panose="020B0604020202020204" pitchFamily="34" charset="0"/>
              <a:buChar char="•"/>
            </a:pPr>
            <a:r>
              <a:rPr lang="fr-FR" dirty="0"/>
              <a:t>SOX-LSF-Bâle II AFEP/MEDEF/OCDE</a:t>
            </a:r>
          </a:p>
        </p:txBody>
      </p:sp>
      <p:sp>
        <p:nvSpPr>
          <p:cNvPr id="14" name="Légende : double flèche courbée 13">
            <a:extLst>
              <a:ext uri="{FF2B5EF4-FFF2-40B4-BE49-F238E27FC236}">
                <a16:creationId xmlns:a16="http://schemas.microsoft.com/office/drawing/2014/main" id="{A28B59EB-403E-444F-B266-B1B12920D628}"/>
              </a:ext>
            </a:extLst>
          </p:cNvPr>
          <p:cNvSpPr/>
          <p:nvPr/>
        </p:nvSpPr>
        <p:spPr>
          <a:xfrm>
            <a:off x="1038690" y="1157416"/>
            <a:ext cx="3078353" cy="2665706"/>
          </a:xfrm>
          <a:prstGeom prst="borderCallout3">
            <a:avLst>
              <a:gd name="adj1" fmla="val 20522"/>
              <a:gd name="adj2" fmla="val 101880"/>
              <a:gd name="adj3" fmla="val 43616"/>
              <a:gd name="adj4" fmla="val 102131"/>
              <a:gd name="adj5" fmla="val 43216"/>
              <a:gd name="adj6" fmla="val 114748"/>
              <a:gd name="adj7" fmla="val 90319"/>
              <a:gd name="adj8" fmla="val 1553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HUMAINES</a:t>
            </a:r>
          </a:p>
          <a:p>
            <a:pPr marL="285750" indent="-285750" algn="ctr">
              <a:buFont typeface="Arial" panose="020B0604020202020204" pitchFamily="34" charset="0"/>
              <a:buChar char="•"/>
            </a:pPr>
            <a:r>
              <a:rPr lang="fr-FR" dirty="0"/>
              <a:t>Diplomatie</a:t>
            </a:r>
          </a:p>
          <a:p>
            <a:pPr marL="285750" indent="-285750" algn="ctr">
              <a:buFont typeface="Arial" panose="020B0604020202020204" pitchFamily="34" charset="0"/>
              <a:buChar char="•"/>
            </a:pPr>
            <a:r>
              <a:rPr lang="fr-FR" dirty="0"/>
              <a:t>Négociation</a:t>
            </a:r>
          </a:p>
          <a:p>
            <a:pPr marL="285750" indent="-285750" algn="ctr">
              <a:buFont typeface="Arial" panose="020B0604020202020204" pitchFamily="34" charset="0"/>
              <a:buChar char="•"/>
            </a:pPr>
            <a:r>
              <a:rPr lang="fr-FR" dirty="0"/>
              <a:t>Stratégie</a:t>
            </a:r>
          </a:p>
          <a:p>
            <a:pPr marL="285750" indent="-285750" algn="ctr">
              <a:buFont typeface="Arial" panose="020B0604020202020204" pitchFamily="34" charset="0"/>
              <a:buChar char="•"/>
            </a:pPr>
            <a:r>
              <a:rPr lang="fr-FR" dirty="0"/>
              <a:t>Mobilisation</a:t>
            </a:r>
          </a:p>
          <a:p>
            <a:pPr marL="285750" indent="-285750" algn="ctr">
              <a:buFont typeface="Arial" panose="020B0604020202020204" pitchFamily="34" charset="0"/>
              <a:buChar char="•"/>
            </a:pPr>
            <a:r>
              <a:rPr lang="fr-FR" dirty="0"/>
              <a:t>Animation</a:t>
            </a:r>
          </a:p>
          <a:p>
            <a:pPr marL="285750" indent="-285750" algn="ctr">
              <a:buFont typeface="Arial" panose="020B0604020202020204" pitchFamily="34" charset="0"/>
              <a:buChar char="•"/>
            </a:pPr>
            <a:r>
              <a:rPr lang="fr-FR" dirty="0"/>
              <a:t>Pédagogie</a:t>
            </a:r>
          </a:p>
          <a:p>
            <a:pPr marL="285750" indent="-285750" algn="ctr">
              <a:buFont typeface="Arial" panose="020B0604020202020204" pitchFamily="34" charset="0"/>
              <a:buChar char="•"/>
            </a:pPr>
            <a:r>
              <a:rPr lang="fr-FR" dirty="0"/>
              <a:t>Accompagnement</a:t>
            </a:r>
          </a:p>
          <a:p>
            <a:pPr marL="285750" indent="-285750" algn="ctr">
              <a:buFont typeface="Arial" panose="020B0604020202020204" pitchFamily="34" charset="0"/>
              <a:buChar char="•"/>
            </a:pPr>
            <a:r>
              <a:rPr lang="fr-FR" dirty="0"/>
              <a:t>Communication</a:t>
            </a:r>
          </a:p>
          <a:p>
            <a:pPr marL="285750" indent="-285750" algn="ctr">
              <a:buFont typeface="Arial" panose="020B0604020202020204" pitchFamily="34" charset="0"/>
              <a:buChar char="•"/>
            </a:pPr>
            <a:r>
              <a:rPr lang="fr-FR" dirty="0"/>
              <a:t>Rédaction</a:t>
            </a:r>
          </a:p>
        </p:txBody>
      </p:sp>
      <p:sp>
        <p:nvSpPr>
          <p:cNvPr id="11" name="Rectangle 5">
            <a:extLst>
              <a:ext uri="{FF2B5EF4-FFF2-40B4-BE49-F238E27FC236}">
                <a16:creationId xmlns:a16="http://schemas.microsoft.com/office/drawing/2014/main" id="{E3DE24D3-BB26-49A2-858E-D449706013E6}"/>
              </a:ext>
            </a:extLst>
          </p:cNvPr>
          <p:cNvSpPr txBox="1">
            <a:spLocks noChangeArrowheads="1"/>
          </p:cNvSpPr>
          <p:nvPr/>
        </p:nvSpPr>
        <p:spPr>
          <a:xfrm>
            <a:off x="1774826" y="448056"/>
            <a:ext cx="8283574" cy="640080"/>
          </a:xfrm>
          <a:prstGeom prst="rect">
            <a:avLst/>
          </a:prstGeom>
        </p:spPr>
        <p:txBody>
          <a:bodyPr vert="horz" lIns="91440" tIns="45720" rIns="91440" bIns="45720" rtlCol="0" anchor="b" anchorCtr="0">
            <a:normAutofit fontScale="97500"/>
          </a:bodyPr>
          <a:lstStyle>
            <a:lvl1pPr algn="l" defTabSz="914400" rtl="0" eaLnBrk="1" latinLnBrk="0" hangingPunct="1">
              <a:spcBef>
                <a:spcPct val="0"/>
              </a:spcBef>
              <a:buNone/>
              <a:defRPr sz="2800" kern="1200">
                <a:solidFill>
                  <a:schemeClr val="bg2">
                    <a:lumMod val="25000"/>
                  </a:schemeClr>
                </a:solidFill>
                <a:latin typeface="+mj-lt"/>
                <a:ea typeface="+mj-ea"/>
                <a:cs typeface="+mj-cs"/>
              </a:defRPr>
            </a:lvl1pPr>
          </a:lstStyle>
          <a:p>
            <a:r>
              <a:rPr lang="fr-FR" altLang="fr-FR"/>
              <a:t>L’IT Gouvernance au service de l’efficacité de l’Entreprise</a:t>
            </a:r>
            <a:endParaRPr lang="fr-FR" altLang="fr-FR" dirty="0"/>
          </a:p>
        </p:txBody>
      </p:sp>
      <p:sp>
        <p:nvSpPr>
          <p:cNvPr id="13" name="Ellipse 12">
            <a:extLst>
              <a:ext uri="{FF2B5EF4-FFF2-40B4-BE49-F238E27FC236}">
                <a16:creationId xmlns:a16="http://schemas.microsoft.com/office/drawing/2014/main" id="{38BB9650-5B41-4F30-99C8-2CB925C8D6F2}"/>
              </a:ext>
            </a:extLst>
          </p:cNvPr>
          <p:cNvSpPr/>
          <p:nvPr/>
        </p:nvSpPr>
        <p:spPr>
          <a:xfrm>
            <a:off x="580284" y="303361"/>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Tree>
    <p:extLst>
      <p:ext uri="{BB962C8B-B14F-4D97-AF65-F5344CB8AC3E}">
        <p14:creationId xmlns:p14="http://schemas.microsoft.com/office/powerpoint/2010/main" val="4090568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4" name="Espace réservé du pied de page 5">
            <a:extLst>
              <a:ext uri="{FF2B5EF4-FFF2-40B4-BE49-F238E27FC236}">
                <a16:creationId xmlns:a16="http://schemas.microsoft.com/office/drawing/2014/main" id="{68FCB8A5-6518-47B0-B207-8E8B24A44910}"/>
              </a:ext>
            </a:extLst>
          </p:cNvPr>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fr-FR" altLang="fr-FR" dirty="0" err="1"/>
              <a:t>Jean-louis</a:t>
            </a:r>
            <a:r>
              <a:rPr lang="fr-FR" altLang="fr-FR" dirty="0"/>
              <a:t> </a:t>
            </a:r>
            <a:r>
              <a:rPr lang="fr-FR" altLang="fr-FR" dirty="0" err="1"/>
              <a:t>Leignel</a:t>
            </a:r>
            <a:r>
              <a:rPr lang="fr-FR" altLang="fr-FR" dirty="0"/>
              <a:t> / IT </a:t>
            </a:r>
            <a:r>
              <a:rPr lang="fr-FR" altLang="fr-FR" dirty="0" err="1"/>
              <a:t>Governance</a:t>
            </a:r>
            <a:r>
              <a:rPr lang="fr-FR" altLang="fr-FR" dirty="0"/>
              <a:t> </a:t>
            </a:r>
            <a:r>
              <a:rPr lang="fr-FR" altLang="fr-FR" dirty="0" err="1"/>
              <a:t>SymposiuM</a:t>
            </a:r>
            <a:r>
              <a:rPr lang="fr-FR" altLang="fr-FR" dirty="0"/>
              <a:t> 2004</a:t>
            </a:r>
          </a:p>
        </p:txBody>
      </p:sp>
      <p:sp>
        <p:nvSpPr>
          <p:cNvPr id="5125" name="Rectangle 4">
            <a:extLst>
              <a:ext uri="{FF2B5EF4-FFF2-40B4-BE49-F238E27FC236}">
                <a16:creationId xmlns:a16="http://schemas.microsoft.com/office/drawing/2014/main" id="{A329E889-D39B-4DB5-882B-32D0D5BEDC60}"/>
              </a:ext>
            </a:extLst>
          </p:cNvPr>
          <p:cNvSpPr>
            <a:spLocks noGrp="1" noChangeArrowheads="1"/>
          </p:cNvSpPr>
          <p:nvPr>
            <p:ph type="title"/>
          </p:nvPr>
        </p:nvSpPr>
        <p:spPr>
          <a:xfrm>
            <a:off x="1703388" y="130176"/>
            <a:ext cx="8964612" cy="561975"/>
          </a:xfrm>
          <a:noFill/>
        </p:spPr>
        <p:txBody>
          <a:bodyPr>
            <a:normAutofit fontScale="90000"/>
          </a:bodyPr>
          <a:lstStyle/>
          <a:p>
            <a:pPr eaLnBrk="1" hangingPunct="1"/>
            <a:r>
              <a:rPr lang="fr-FR" altLang="fr-FR" sz="1800" dirty="0"/>
              <a:t>Les coûts informatiques : Une « brique » essentielle de l’IT </a:t>
            </a:r>
            <a:r>
              <a:rPr lang="fr-FR" altLang="fr-FR" sz="1800" dirty="0" err="1"/>
              <a:t>Governance</a:t>
            </a:r>
            <a:br>
              <a:rPr lang="fr-FR" altLang="fr-FR" sz="1800" dirty="0"/>
            </a:br>
            <a:endParaRPr lang="fr-FR" altLang="fr-FR" sz="1800" dirty="0"/>
          </a:p>
        </p:txBody>
      </p:sp>
      <p:sp>
        <p:nvSpPr>
          <p:cNvPr id="5126" name="Rectangle 30">
            <a:extLst>
              <a:ext uri="{FF2B5EF4-FFF2-40B4-BE49-F238E27FC236}">
                <a16:creationId xmlns:a16="http://schemas.microsoft.com/office/drawing/2014/main" id="{E8F85AE0-2745-471C-9D30-3BDD8C078B96}"/>
              </a:ext>
            </a:extLst>
          </p:cNvPr>
          <p:cNvSpPr>
            <a:spLocks noChangeArrowheads="1"/>
          </p:cNvSpPr>
          <p:nvPr/>
        </p:nvSpPr>
        <p:spPr bwMode="auto">
          <a:xfrm>
            <a:off x="1847851" y="835025"/>
            <a:ext cx="6818313"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bIns="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sz="2000" b="1">
              <a:solidFill>
                <a:schemeClr val="tx2"/>
              </a:solidFill>
            </a:endParaRPr>
          </a:p>
        </p:txBody>
      </p:sp>
      <p:sp>
        <p:nvSpPr>
          <p:cNvPr id="5127" name="Rectangle 31">
            <a:extLst>
              <a:ext uri="{FF2B5EF4-FFF2-40B4-BE49-F238E27FC236}">
                <a16:creationId xmlns:a16="http://schemas.microsoft.com/office/drawing/2014/main" id="{75E31209-79D5-485E-B0ED-1AFFFC0474AE}"/>
              </a:ext>
            </a:extLst>
          </p:cNvPr>
          <p:cNvSpPr>
            <a:spLocks noGrp="1" noChangeArrowheads="1"/>
          </p:cNvSpPr>
          <p:nvPr>
            <p:ph type="body" idx="1"/>
          </p:nvPr>
        </p:nvSpPr>
        <p:spPr>
          <a:xfrm>
            <a:off x="1703389" y="1535114"/>
            <a:ext cx="8785225" cy="1064715"/>
          </a:xfrm>
          <a:noFill/>
        </p:spPr>
        <p:txBody>
          <a:bodyPr vert="horz" lIns="90488" tIns="44450" rIns="90488" bIns="44450" rtlCol="0">
            <a:spAutoFit/>
          </a:bodyPr>
          <a:lstStyle/>
          <a:p>
            <a:pPr eaLnBrk="1" hangingPunct="1"/>
            <a:r>
              <a:rPr lang="fr-FR" altLang="fr-FR" sz="1600" dirty="0"/>
              <a:t>Il comprend 2 parties distinctes obéissant à des logiques très différentes : </a:t>
            </a:r>
          </a:p>
          <a:p>
            <a:pPr eaLnBrk="1" hangingPunct="1"/>
            <a:r>
              <a:rPr lang="fr-FR" altLang="fr-FR" sz="1600" u="sng" dirty="0"/>
              <a:t>Produits</a:t>
            </a:r>
            <a:r>
              <a:rPr lang="fr-FR" altLang="fr-FR" sz="1600" dirty="0"/>
              <a:t> &amp; </a:t>
            </a:r>
            <a:r>
              <a:rPr lang="fr-FR" altLang="fr-FR" sz="1600" u="sng" dirty="0"/>
              <a:t>Projets</a:t>
            </a:r>
          </a:p>
        </p:txBody>
      </p:sp>
      <p:sp>
        <p:nvSpPr>
          <p:cNvPr id="5128" name="Rectangle 32">
            <a:extLst>
              <a:ext uri="{FF2B5EF4-FFF2-40B4-BE49-F238E27FC236}">
                <a16:creationId xmlns:a16="http://schemas.microsoft.com/office/drawing/2014/main" id="{26C55882-C8E8-4E5D-8EE5-0B1E486A6688}"/>
              </a:ext>
            </a:extLst>
          </p:cNvPr>
          <p:cNvSpPr>
            <a:spLocks noChangeArrowheads="1"/>
          </p:cNvSpPr>
          <p:nvPr/>
        </p:nvSpPr>
        <p:spPr bwMode="auto">
          <a:xfrm>
            <a:off x="1814513" y="526393"/>
            <a:ext cx="8674100" cy="672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bIns="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fr-FR" altLang="fr-FR" sz="2000" b="1" dirty="0">
                <a:solidFill>
                  <a:srgbClr val="000099"/>
                </a:solidFill>
              </a:rPr>
              <a:t>Au cœur du triangle (DG,DSI,DO), le Budget informatique est un « angle d’attaque » privilégié de l’IT </a:t>
            </a:r>
            <a:r>
              <a:rPr lang="fr-FR" altLang="fr-FR" sz="2000" b="1" dirty="0" err="1">
                <a:solidFill>
                  <a:srgbClr val="000099"/>
                </a:solidFill>
              </a:rPr>
              <a:t>Governance</a:t>
            </a:r>
            <a:endParaRPr lang="fr-FR" altLang="fr-FR" sz="2000" b="1" dirty="0">
              <a:solidFill>
                <a:srgbClr val="000099"/>
              </a:solidFill>
            </a:endParaRPr>
          </a:p>
        </p:txBody>
      </p:sp>
      <p:sp>
        <p:nvSpPr>
          <p:cNvPr id="5129" name="Rectangle 33">
            <a:extLst>
              <a:ext uri="{FF2B5EF4-FFF2-40B4-BE49-F238E27FC236}">
                <a16:creationId xmlns:a16="http://schemas.microsoft.com/office/drawing/2014/main" id="{FAEBFEE5-6AF8-4FCE-A954-C96519963CB7}"/>
              </a:ext>
            </a:extLst>
          </p:cNvPr>
          <p:cNvSpPr>
            <a:spLocks noChangeArrowheads="1"/>
          </p:cNvSpPr>
          <p:nvPr/>
        </p:nvSpPr>
        <p:spPr bwMode="auto">
          <a:xfrm>
            <a:off x="1595438" y="1047751"/>
            <a:ext cx="9251950"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lstStyle>
            <a:lvl1pPr marL="342900" indent="-342900"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pPr>
            <a:endParaRPr lang="fr-FR" altLang="fr-FR" sz="2000" b="1">
              <a:solidFill>
                <a:srgbClr val="000099"/>
              </a:solidFill>
            </a:endParaRPr>
          </a:p>
        </p:txBody>
      </p:sp>
      <p:graphicFrame>
        <p:nvGraphicFramePr>
          <p:cNvPr id="5122" name="Object 34">
            <a:extLst>
              <a:ext uri="{FF2B5EF4-FFF2-40B4-BE49-F238E27FC236}">
                <a16:creationId xmlns:a16="http://schemas.microsoft.com/office/drawing/2014/main" id="{9D2BA2A8-2322-4E53-8813-951747579586}"/>
              </a:ext>
            </a:extLst>
          </p:cNvPr>
          <p:cNvGraphicFramePr>
            <a:graphicFrameLocks noGrp="1" noChangeAspect="1"/>
          </p:cNvGraphicFramePr>
          <p:nvPr>
            <p:ph sz="quarter" idx="2"/>
            <p:extLst>
              <p:ext uri="{D42A27DB-BD31-4B8C-83A1-F6EECF244321}">
                <p14:modId xmlns:p14="http://schemas.microsoft.com/office/powerpoint/2010/main" val="1162486486"/>
              </p:ext>
            </p:extLst>
          </p:nvPr>
        </p:nvGraphicFramePr>
        <p:xfrm>
          <a:off x="5049044" y="2254716"/>
          <a:ext cx="3816350" cy="2544763"/>
        </p:xfrm>
        <a:graphic>
          <a:graphicData uri="http://schemas.openxmlformats.org/presentationml/2006/ole">
            <mc:AlternateContent xmlns:mc="http://schemas.openxmlformats.org/markup-compatibility/2006">
              <mc:Choice xmlns:v="urn:schemas-microsoft-com:vml" Requires="v">
                <p:oleObj spid="_x0000_s1052" name="Chart" r:id="rId3" imgW="13201521" imgH="8800966" progId="MSGraph.Chart.8">
                  <p:embed followColorScheme="full"/>
                </p:oleObj>
              </mc:Choice>
              <mc:Fallback>
                <p:oleObj name="Chart" r:id="rId3" imgW="13201521" imgH="8800966" progId="MSGraph.Chart.8">
                  <p:embed followColorScheme="full"/>
                  <p:pic>
                    <p:nvPicPr>
                      <p:cNvPr id="5122" name="Object 34">
                        <a:extLst>
                          <a:ext uri="{FF2B5EF4-FFF2-40B4-BE49-F238E27FC236}">
                            <a16:creationId xmlns:a16="http://schemas.microsoft.com/office/drawing/2014/main" id="{9D2BA2A8-2322-4E53-8813-951747579586}"/>
                          </a:ext>
                        </a:extLst>
                      </p:cNvPr>
                      <p:cNvPicPr>
                        <a:picLocks noChangeAspect="1" noChangeArrowheads="1"/>
                      </p:cNvPicPr>
                      <p:nvPr/>
                    </p:nvPicPr>
                    <p:blipFill>
                      <a:blip r:embed="rId4"/>
                      <a:srcRect/>
                      <a:stretch>
                        <a:fillRect/>
                      </a:stretch>
                    </p:blipFill>
                    <p:spPr bwMode="auto">
                      <a:xfrm>
                        <a:off x="5049044" y="2254716"/>
                        <a:ext cx="3816350" cy="25447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130" name="AutoShape 35">
            <a:extLst>
              <a:ext uri="{FF2B5EF4-FFF2-40B4-BE49-F238E27FC236}">
                <a16:creationId xmlns:a16="http://schemas.microsoft.com/office/drawing/2014/main" id="{6F346403-31C2-44FA-869A-0B8867BCEA65}"/>
              </a:ext>
            </a:extLst>
          </p:cNvPr>
          <p:cNvSpPr>
            <a:spLocks/>
          </p:cNvSpPr>
          <p:nvPr/>
        </p:nvSpPr>
        <p:spPr bwMode="auto">
          <a:xfrm>
            <a:off x="4151314" y="2420938"/>
            <a:ext cx="288925" cy="1008062"/>
          </a:xfrm>
          <a:prstGeom prst="leftBrace">
            <a:avLst>
              <a:gd name="adj1" fmla="val 29075"/>
              <a:gd name="adj2" fmla="val 50000"/>
            </a:avLst>
          </a:pr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54000" rIns="18000"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sp>
        <p:nvSpPr>
          <p:cNvPr id="5131" name="Text Box 36">
            <a:extLst>
              <a:ext uri="{FF2B5EF4-FFF2-40B4-BE49-F238E27FC236}">
                <a16:creationId xmlns:a16="http://schemas.microsoft.com/office/drawing/2014/main" id="{FD274548-3228-489D-858A-1F932D973370}"/>
              </a:ext>
            </a:extLst>
          </p:cNvPr>
          <p:cNvSpPr txBox="1">
            <a:spLocks noChangeArrowheads="1"/>
          </p:cNvSpPr>
          <p:nvPr/>
        </p:nvSpPr>
        <p:spPr bwMode="auto">
          <a:xfrm>
            <a:off x="8328026" y="2565400"/>
            <a:ext cx="2339975" cy="719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fr-FR" altLang="fr-FR" sz="1200" b="1"/>
              <a:t>Entre 20% et 30% du budget consacrés aux Projets</a:t>
            </a:r>
          </a:p>
        </p:txBody>
      </p:sp>
      <p:sp>
        <p:nvSpPr>
          <p:cNvPr id="5132" name="AutoShape 37">
            <a:extLst>
              <a:ext uri="{FF2B5EF4-FFF2-40B4-BE49-F238E27FC236}">
                <a16:creationId xmlns:a16="http://schemas.microsoft.com/office/drawing/2014/main" id="{6666EFC8-D52C-475D-A1D1-B617A73A9AEC}"/>
              </a:ext>
            </a:extLst>
          </p:cNvPr>
          <p:cNvSpPr>
            <a:spLocks/>
          </p:cNvSpPr>
          <p:nvPr/>
        </p:nvSpPr>
        <p:spPr bwMode="auto">
          <a:xfrm>
            <a:off x="8040689" y="2349500"/>
            <a:ext cx="142875" cy="1150938"/>
          </a:xfrm>
          <a:prstGeom prst="rightBrace">
            <a:avLst>
              <a:gd name="adj1" fmla="val 67130"/>
              <a:gd name="adj2" fmla="val 50000"/>
            </a:avLst>
          </a:pr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54000" rIns="18000"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sp>
        <p:nvSpPr>
          <p:cNvPr id="5133" name="Text Box 38">
            <a:extLst>
              <a:ext uri="{FF2B5EF4-FFF2-40B4-BE49-F238E27FC236}">
                <a16:creationId xmlns:a16="http://schemas.microsoft.com/office/drawing/2014/main" id="{46D11CC5-8726-4860-8366-AFA4E55E6487}"/>
              </a:ext>
            </a:extLst>
          </p:cNvPr>
          <p:cNvSpPr txBox="1">
            <a:spLocks noChangeArrowheads="1"/>
          </p:cNvSpPr>
          <p:nvPr/>
        </p:nvSpPr>
        <p:spPr bwMode="auto">
          <a:xfrm>
            <a:off x="1774826" y="2643006"/>
            <a:ext cx="2574925" cy="107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fr-FR" altLang="fr-FR" sz="1200" b="1" dirty="0"/>
              <a:t>Entre 70% et 80% du budget consacrés aux Produits:</a:t>
            </a:r>
          </a:p>
          <a:p>
            <a:pPr>
              <a:buFontTx/>
              <a:buChar char="-"/>
            </a:pPr>
            <a:r>
              <a:rPr lang="fr-FR" altLang="fr-FR" sz="1200" dirty="0"/>
              <a:t>Mise à disposition des PC</a:t>
            </a:r>
          </a:p>
          <a:p>
            <a:pPr>
              <a:buFontTx/>
              <a:buChar char="-"/>
            </a:pPr>
            <a:r>
              <a:rPr lang="fr-FR" altLang="fr-FR" sz="1200" dirty="0"/>
              <a:t>Mise à disposition d’applications</a:t>
            </a:r>
          </a:p>
          <a:p>
            <a:pPr>
              <a:buFontTx/>
              <a:buChar char="-"/>
            </a:pPr>
            <a:r>
              <a:rPr lang="fr-FR" altLang="fr-FR" sz="1200" dirty="0"/>
              <a:t>Support utilisateurs</a:t>
            </a:r>
          </a:p>
          <a:p>
            <a:pPr>
              <a:buFontTx/>
              <a:buChar char="-"/>
            </a:pPr>
            <a:r>
              <a:rPr lang="fr-FR" altLang="fr-FR" sz="1200" dirty="0"/>
              <a:t>….</a:t>
            </a:r>
          </a:p>
        </p:txBody>
      </p:sp>
      <p:sp>
        <p:nvSpPr>
          <p:cNvPr id="5134" name="Text Box 39">
            <a:extLst>
              <a:ext uri="{FF2B5EF4-FFF2-40B4-BE49-F238E27FC236}">
                <a16:creationId xmlns:a16="http://schemas.microsoft.com/office/drawing/2014/main" id="{3315F49C-0FA3-4849-97E3-543CE7839F45}"/>
              </a:ext>
            </a:extLst>
          </p:cNvPr>
          <p:cNvSpPr txBox="1">
            <a:spLocks noChangeArrowheads="1"/>
          </p:cNvSpPr>
          <p:nvPr/>
        </p:nvSpPr>
        <p:spPr bwMode="auto">
          <a:xfrm>
            <a:off x="7248525" y="5268914"/>
            <a:ext cx="3233738" cy="809625"/>
          </a:xfrm>
          <a:prstGeom prst="rect">
            <a:avLst/>
          </a:prstGeom>
          <a:solidFill>
            <a:srgbClr val="00FF00"/>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fr-FR" altLang="fr-FR" sz="1400" b="1" u="sng" dirty="0"/>
              <a:t>Objectif :</a:t>
            </a:r>
            <a:r>
              <a:rPr lang="fr-FR" altLang="fr-FR" sz="1400" dirty="0"/>
              <a:t> </a:t>
            </a:r>
          </a:p>
          <a:p>
            <a:pPr algn="ctr"/>
            <a:r>
              <a:rPr lang="fr-FR" altLang="fr-FR" sz="1600" b="1" dirty="0"/>
              <a:t>Augmentation de la rentabilité</a:t>
            </a:r>
          </a:p>
          <a:p>
            <a:pPr algn="ctr"/>
            <a:r>
              <a:rPr lang="fr-FR" altLang="fr-FR" sz="1600" b="1" dirty="0"/>
              <a:t>Création de valeur</a:t>
            </a:r>
          </a:p>
        </p:txBody>
      </p:sp>
      <p:sp>
        <p:nvSpPr>
          <p:cNvPr id="5135" name="Text Box 40">
            <a:extLst>
              <a:ext uri="{FF2B5EF4-FFF2-40B4-BE49-F238E27FC236}">
                <a16:creationId xmlns:a16="http://schemas.microsoft.com/office/drawing/2014/main" id="{75A50720-7928-464C-B850-E588A727D1F7}"/>
              </a:ext>
            </a:extLst>
          </p:cNvPr>
          <p:cNvSpPr txBox="1">
            <a:spLocks noChangeArrowheads="1"/>
          </p:cNvSpPr>
          <p:nvPr/>
        </p:nvSpPr>
        <p:spPr bwMode="auto">
          <a:xfrm>
            <a:off x="1774826" y="5348288"/>
            <a:ext cx="3097213" cy="817562"/>
          </a:xfrm>
          <a:prstGeom prst="rect">
            <a:avLst/>
          </a:prstGeom>
          <a:solidFill>
            <a:srgbClr val="FFFF00"/>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fr-FR" altLang="fr-FR" sz="1400" b="1" u="sng" dirty="0"/>
              <a:t>Objectif :</a:t>
            </a:r>
            <a:r>
              <a:rPr lang="fr-FR" altLang="fr-FR" sz="1400" dirty="0"/>
              <a:t> </a:t>
            </a:r>
          </a:p>
          <a:p>
            <a:pPr algn="ctr"/>
            <a:r>
              <a:rPr lang="fr-FR" altLang="fr-FR" sz="1600" b="1" dirty="0"/>
              <a:t>Amélioration de la productivité</a:t>
            </a:r>
          </a:p>
          <a:p>
            <a:pPr algn="ctr"/>
            <a:r>
              <a:rPr lang="fr-FR" altLang="fr-FR" sz="1600" b="1" dirty="0"/>
              <a:t>Baisse des coûts</a:t>
            </a:r>
          </a:p>
        </p:txBody>
      </p:sp>
      <p:sp>
        <p:nvSpPr>
          <p:cNvPr id="5136" name="Text Box 41">
            <a:extLst>
              <a:ext uri="{FF2B5EF4-FFF2-40B4-BE49-F238E27FC236}">
                <a16:creationId xmlns:a16="http://schemas.microsoft.com/office/drawing/2014/main" id="{52751A66-C6D4-4161-9561-B5686148B6B7}"/>
              </a:ext>
            </a:extLst>
          </p:cNvPr>
          <p:cNvSpPr txBox="1">
            <a:spLocks noChangeArrowheads="1"/>
          </p:cNvSpPr>
          <p:nvPr/>
        </p:nvSpPr>
        <p:spPr bwMode="auto">
          <a:xfrm>
            <a:off x="1762047" y="3857625"/>
            <a:ext cx="359584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54000" rIns="1800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fr-FR" altLang="fr-FR" sz="1400" b="1" u="sng"/>
              <a:t>Vecteur « Produits / services » récurrents</a:t>
            </a:r>
          </a:p>
          <a:p>
            <a:pPr algn="ctr"/>
            <a:r>
              <a:rPr lang="fr-FR" altLang="fr-FR" sz="1400" b="1"/>
              <a:t>Logique de production</a:t>
            </a:r>
          </a:p>
        </p:txBody>
      </p:sp>
      <p:sp>
        <p:nvSpPr>
          <p:cNvPr id="5137" name="Text Box 42">
            <a:extLst>
              <a:ext uri="{FF2B5EF4-FFF2-40B4-BE49-F238E27FC236}">
                <a16:creationId xmlns:a16="http://schemas.microsoft.com/office/drawing/2014/main" id="{955FEE42-57B3-4988-99F9-6A9EBBBCD2A4}"/>
              </a:ext>
            </a:extLst>
          </p:cNvPr>
          <p:cNvSpPr txBox="1">
            <a:spLocks noChangeArrowheads="1"/>
          </p:cNvSpPr>
          <p:nvPr/>
        </p:nvSpPr>
        <p:spPr bwMode="auto">
          <a:xfrm>
            <a:off x="7813544" y="3856038"/>
            <a:ext cx="226721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54000" rIns="1800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fr-FR" altLang="fr-FR" sz="1400" b="1" u="sng"/>
              <a:t>Vecteur « Projets »</a:t>
            </a:r>
          </a:p>
          <a:p>
            <a:pPr algn="ctr"/>
            <a:r>
              <a:rPr lang="fr-FR" altLang="fr-FR" sz="1400" b="1"/>
              <a:t>Logique d’investissement</a:t>
            </a:r>
          </a:p>
        </p:txBody>
      </p:sp>
      <p:sp>
        <p:nvSpPr>
          <p:cNvPr id="63531" name="AutoShape 43">
            <a:extLst>
              <a:ext uri="{FF2B5EF4-FFF2-40B4-BE49-F238E27FC236}">
                <a16:creationId xmlns:a16="http://schemas.microsoft.com/office/drawing/2014/main" id="{6DB8E89C-3AE2-4BB2-8EBC-BB70CD2EE470}"/>
              </a:ext>
            </a:extLst>
          </p:cNvPr>
          <p:cNvSpPr>
            <a:spLocks noChangeArrowheads="1"/>
          </p:cNvSpPr>
          <p:nvPr/>
        </p:nvSpPr>
        <p:spPr bwMode="auto">
          <a:xfrm>
            <a:off x="3071814" y="4440239"/>
            <a:ext cx="720725" cy="720725"/>
          </a:xfrm>
          <a:prstGeom prst="downArrow">
            <a:avLst>
              <a:gd name="adj1" fmla="val 50000"/>
              <a:gd name="adj2" fmla="val 25000"/>
            </a:avLst>
          </a:prstGeom>
          <a:gradFill rotWithShape="1">
            <a:gsLst>
              <a:gs pos="0">
                <a:srgbClr val="9797DD"/>
              </a:gs>
              <a:gs pos="100000">
                <a:srgbClr val="9797DD">
                  <a:gamma/>
                  <a:shade val="46275"/>
                  <a:invGamma/>
                </a:srgbClr>
              </a:gs>
            </a:gsLst>
            <a:lin ang="5400000" scaled="1"/>
          </a:gradFill>
          <a:ln w="12700">
            <a:solidFill>
              <a:schemeClr val="tx1"/>
            </a:solidFill>
            <a:miter lim="800000"/>
            <a:headEnd/>
            <a:tailEnd/>
          </a:ln>
          <a:effectLst>
            <a:outerShdw dist="107763" dir="13500000" algn="ctr" rotWithShape="0">
              <a:schemeClr val="accent1">
                <a:alpha val="50000"/>
              </a:schemeClr>
            </a:outerShdw>
          </a:effectLst>
        </p:spPr>
        <p:txBody>
          <a:bodyPr wrap="none" lIns="54000" rIns="18000" anchor="ctr"/>
          <a:lstStyle/>
          <a:p>
            <a:pPr>
              <a:defRPr/>
            </a:pPr>
            <a:endParaRPr lang="fr-FR">
              <a:latin typeface="Arial" charset="0"/>
            </a:endParaRPr>
          </a:p>
        </p:txBody>
      </p:sp>
      <p:sp>
        <p:nvSpPr>
          <p:cNvPr id="63532" name="AutoShape 44">
            <a:extLst>
              <a:ext uri="{FF2B5EF4-FFF2-40B4-BE49-F238E27FC236}">
                <a16:creationId xmlns:a16="http://schemas.microsoft.com/office/drawing/2014/main" id="{E224D9C1-F9FB-475F-B18B-3D13021585A0}"/>
              </a:ext>
            </a:extLst>
          </p:cNvPr>
          <p:cNvSpPr>
            <a:spLocks noChangeArrowheads="1"/>
          </p:cNvSpPr>
          <p:nvPr/>
        </p:nvSpPr>
        <p:spPr bwMode="auto">
          <a:xfrm>
            <a:off x="8472489" y="4438651"/>
            <a:ext cx="720725" cy="720725"/>
          </a:xfrm>
          <a:prstGeom prst="downArrow">
            <a:avLst>
              <a:gd name="adj1" fmla="val 50000"/>
              <a:gd name="adj2" fmla="val 25000"/>
            </a:avLst>
          </a:prstGeom>
          <a:gradFill rotWithShape="1">
            <a:gsLst>
              <a:gs pos="0">
                <a:srgbClr val="9797DD"/>
              </a:gs>
              <a:gs pos="100000">
                <a:srgbClr val="9797DD">
                  <a:gamma/>
                  <a:shade val="46275"/>
                  <a:invGamma/>
                </a:srgbClr>
              </a:gs>
            </a:gsLst>
            <a:lin ang="5400000" scaled="1"/>
          </a:gradFill>
          <a:ln w="12700">
            <a:solidFill>
              <a:schemeClr val="tx1"/>
            </a:solidFill>
            <a:miter lim="800000"/>
            <a:headEnd/>
            <a:tailEnd/>
          </a:ln>
          <a:effectLst>
            <a:outerShdw dist="107763" dir="13500000" algn="ctr" rotWithShape="0">
              <a:schemeClr val="accent1">
                <a:alpha val="50000"/>
              </a:schemeClr>
            </a:outerShdw>
          </a:effectLst>
        </p:spPr>
        <p:txBody>
          <a:bodyPr wrap="none" lIns="54000" rIns="18000" anchor="ctr"/>
          <a:lstStyle/>
          <a:p>
            <a:pPr>
              <a:defRPr/>
            </a:pPr>
            <a:endParaRPr lang="fr-FR">
              <a:latin typeface="Arial" charset="0"/>
            </a:endParaRPr>
          </a:p>
        </p:txBody>
      </p:sp>
      <p:grpSp>
        <p:nvGrpSpPr>
          <p:cNvPr id="5140" name="Group 45">
            <a:extLst>
              <a:ext uri="{FF2B5EF4-FFF2-40B4-BE49-F238E27FC236}">
                <a16:creationId xmlns:a16="http://schemas.microsoft.com/office/drawing/2014/main" id="{2EF25A29-FFEC-4730-B795-9468E6304E82}"/>
              </a:ext>
            </a:extLst>
          </p:cNvPr>
          <p:cNvGrpSpPr>
            <a:grpSpLocks/>
          </p:cNvGrpSpPr>
          <p:nvPr/>
        </p:nvGrpSpPr>
        <p:grpSpPr bwMode="auto">
          <a:xfrm>
            <a:off x="4793921" y="2539608"/>
            <a:ext cx="508000" cy="276226"/>
            <a:chOff x="2258" y="3475"/>
            <a:chExt cx="320" cy="174"/>
          </a:xfrm>
        </p:grpSpPr>
        <p:sp>
          <p:nvSpPr>
            <p:cNvPr id="5147" name="Rectangle 46">
              <a:extLst>
                <a:ext uri="{FF2B5EF4-FFF2-40B4-BE49-F238E27FC236}">
                  <a16:creationId xmlns:a16="http://schemas.microsoft.com/office/drawing/2014/main" id="{5A63228C-FD81-40E4-B199-0DCC90C1703C}"/>
                </a:ext>
              </a:extLst>
            </p:cNvPr>
            <p:cNvSpPr>
              <a:spLocks noChangeArrowheads="1"/>
            </p:cNvSpPr>
            <p:nvPr/>
          </p:nvSpPr>
          <p:spPr bwMode="auto">
            <a:xfrm>
              <a:off x="2258" y="3521"/>
              <a:ext cx="91" cy="91"/>
            </a:xfrm>
            <a:prstGeom prst="rect">
              <a:avLst/>
            </a:prstGeom>
            <a:solidFill>
              <a:schemeClr val="hlink"/>
            </a:solidFill>
            <a:ln w="12700">
              <a:solidFill>
                <a:schemeClr val="tx1"/>
              </a:solidFill>
              <a:miter lim="800000"/>
              <a:headEnd/>
              <a:tailEnd/>
            </a:ln>
          </p:spPr>
          <p:txBody>
            <a:bodyPr wrap="none" lIns="54000" rIns="18000"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sp>
          <p:nvSpPr>
            <p:cNvPr id="5148" name="Text Box 47">
              <a:extLst>
                <a:ext uri="{FF2B5EF4-FFF2-40B4-BE49-F238E27FC236}">
                  <a16:creationId xmlns:a16="http://schemas.microsoft.com/office/drawing/2014/main" id="{9687B25D-41BF-49EA-99F1-132FCE0803BC}"/>
                </a:ext>
              </a:extLst>
            </p:cNvPr>
            <p:cNvSpPr txBox="1">
              <a:spLocks noChangeArrowheads="1"/>
            </p:cNvSpPr>
            <p:nvPr/>
          </p:nvSpPr>
          <p:spPr bwMode="auto">
            <a:xfrm>
              <a:off x="2355" y="3475"/>
              <a:ext cx="223"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54000" rIns="1800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fr-FR" altLang="fr-FR" sz="1200" dirty="0"/>
                <a:t>Run</a:t>
              </a:r>
            </a:p>
          </p:txBody>
        </p:sp>
      </p:grpSp>
      <p:grpSp>
        <p:nvGrpSpPr>
          <p:cNvPr id="5141" name="Group 48">
            <a:extLst>
              <a:ext uri="{FF2B5EF4-FFF2-40B4-BE49-F238E27FC236}">
                <a16:creationId xmlns:a16="http://schemas.microsoft.com/office/drawing/2014/main" id="{92852DB7-FB77-4018-B402-5677E65993B8}"/>
              </a:ext>
            </a:extLst>
          </p:cNvPr>
          <p:cNvGrpSpPr>
            <a:grpSpLocks/>
          </p:cNvGrpSpPr>
          <p:nvPr/>
        </p:nvGrpSpPr>
        <p:grpSpPr bwMode="auto">
          <a:xfrm>
            <a:off x="7071521" y="2924515"/>
            <a:ext cx="539750" cy="276224"/>
            <a:chOff x="2258" y="3475"/>
            <a:chExt cx="340" cy="174"/>
          </a:xfrm>
        </p:grpSpPr>
        <p:sp>
          <p:nvSpPr>
            <p:cNvPr id="5145" name="Rectangle 49">
              <a:extLst>
                <a:ext uri="{FF2B5EF4-FFF2-40B4-BE49-F238E27FC236}">
                  <a16:creationId xmlns:a16="http://schemas.microsoft.com/office/drawing/2014/main" id="{935168D5-F005-44CB-AF07-6A5C10074767}"/>
                </a:ext>
              </a:extLst>
            </p:cNvPr>
            <p:cNvSpPr>
              <a:spLocks noChangeArrowheads="1"/>
            </p:cNvSpPr>
            <p:nvPr/>
          </p:nvSpPr>
          <p:spPr bwMode="auto">
            <a:xfrm>
              <a:off x="2258" y="3521"/>
              <a:ext cx="91" cy="91"/>
            </a:xfrm>
            <a:prstGeom prst="rect">
              <a:avLst/>
            </a:prstGeom>
            <a:solidFill>
              <a:schemeClr val="accent2"/>
            </a:solidFill>
            <a:ln w="12700">
              <a:solidFill>
                <a:schemeClr val="tx1"/>
              </a:solidFill>
              <a:miter lim="800000"/>
              <a:headEnd/>
              <a:tailEnd/>
            </a:ln>
          </p:spPr>
          <p:txBody>
            <a:bodyPr wrap="none" lIns="54000" rIns="18000"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sp>
          <p:nvSpPr>
            <p:cNvPr id="5146" name="Text Box 50">
              <a:extLst>
                <a:ext uri="{FF2B5EF4-FFF2-40B4-BE49-F238E27FC236}">
                  <a16:creationId xmlns:a16="http://schemas.microsoft.com/office/drawing/2014/main" id="{ACE7CBBE-4916-433F-8710-A59DA28E2F16}"/>
                </a:ext>
              </a:extLst>
            </p:cNvPr>
            <p:cNvSpPr txBox="1">
              <a:spLocks noChangeArrowheads="1"/>
            </p:cNvSpPr>
            <p:nvPr/>
          </p:nvSpPr>
          <p:spPr bwMode="auto">
            <a:xfrm>
              <a:off x="2338" y="3475"/>
              <a:ext cx="260"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54000" rIns="1800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fr-FR" altLang="fr-FR" sz="1200" dirty="0" err="1"/>
                <a:t>Build</a:t>
              </a:r>
              <a:endParaRPr lang="fr-FR" altLang="fr-FR" sz="1200" dirty="0"/>
            </a:p>
          </p:txBody>
        </p:sp>
      </p:grpSp>
      <p:grpSp>
        <p:nvGrpSpPr>
          <p:cNvPr id="5142" name="Group 51">
            <a:extLst>
              <a:ext uri="{FF2B5EF4-FFF2-40B4-BE49-F238E27FC236}">
                <a16:creationId xmlns:a16="http://schemas.microsoft.com/office/drawing/2014/main" id="{F774BDD1-611E-4D35-BDA5-758E6658DBFF}"/>
              </a:ext>
            </a:extLst>
          </p:cNvPr>
          <p:cNvGrpSpPr>
            <a:grpSpLocks/>
          </p:cNvGrpSpPr>
          <p:nvPr/>
        </p:nvGrpSpPr>
        <p:grpSpPr bwMode="auto">
          <a:xfrm>
            <a:off x="6086079" y="2337780"/>
            <a:ext cx="684212" cy="276226"/>
            <a:chOff x="3281" y="3475"/>
            <a:chExt cx="431" cy="174"/>
          </a:xfrm>
        </p:grpSpPr>
        <p:sp>
          <p:nvSpPr>
            <p:cNvPr id="5143" name="Rectangle 52">
              <a:extLst>
                <a:ext uri="{FF2B5EF4-FFF2-40B4-BE49-F238E27FC236}">
                  <a16:creationId xmlns:a16="http://schemas.microsoft.com/office/drawing/2014/main" id="{8C505F65-E722-4A1C-9C04-E822C5E96503}"/>
                </a:ext>
              </a:extLst>
            </p:cNvPr>
            <p:cNvSpPr>
              <a:spLocks noChangeArrowheads="1"/>
            </p:cNvSpPr>
            <p:nvPr/>
          </p:nvSpPr>
          <p:spPr bwMode="auto">
            <a:xfrm>
              <a:off x="3281" y="3521"/>
              <a:ext cx="91" cy="91"/>
            </a:xfrm>
            <a:prstGeom prst="rect">
              <a:avLst/>
            </a:prstGeom>
            <a:solidFill>
              <a:schemeClr val="accent1"/>
            </a:solidFill>
            <a:ln w="12700">
              <a:solidFill>
                <a:schemeClr val="tx1"/>
              </a:solidFill>
              <a:miter lim="800000"/>
              <a:headEnd/>
              <a:tailEnd/>
            </a:ln>
          </p:spPr>
          <p:txBody>
            <a:bodyPr wrap="none" lIns="54000" rIns="18000"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sp>
          <p:nvSpPr>
            <p:cNvPr id="5144" name="Text Box 53">
              <a:extLst>
                <a:ext uri="{FF2B5EF4-FFF2-40B4-BE49-F238E27FC236}">
                  <a16:creationId xmlns:a16="http://schemas.microsoft.com/office/drawing/2014/main" id="{EEDD8EB3-6FFF-4479-80F2-CF29366D7DE4}"/>
                </a:ext>
              </a:extLst>
            </p:cNvPr>
            <p:cNvSpPr txBox="1">
              <a:spLocks noChangeArrowheads="1"/>
            </p:cNvSpPr>
            <p:nvPr/>
          </p:nvSpPr>
          <p:spPr bwMode="auto">
            <a:xfrm>
              <a:off x="3366" y="3475"/>
              <a:ext cx="346"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54000" rIns="1800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fr-FR" altLang="fr-FR" sz="1200" dirty="0"/>
                <a:t>Design</a:t>
              </a:r>
            </a:p>
          </p:txBody>
        </p:sp>
      </p:grpSp>
      <p:sp>
        <p:nvSpPr>
          <p:cNvPr id="2" name="Ellipse 1">
            <a:extLst>
              <a:ext uri="{FF2B5EF4-FFF2-40B4-BE49-F238E27FC236}">
                <a16:creationId xmlns:a16="http://schemas.microsoft.com/office/drawing/2014/main" id="{AB05B589-32FE-49E9-AA4B-98AB730189FE}"/>
              </a:ext>
            </a:extLst>
          </p:cNvPr>
          <p:cNvSpPr/>
          <p:nvPr/>
        </p:nvSpPr>
        <p:spPr>
          <a:xfrm>
            <a:off x="580284" y="277235"/>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Espace réservé du pied de page 5">
            <a:extLst>
              <a:ext uri="{FF2B5EF4-FFF2-40B4-BE49-F238E27FC236}">
                <a16:creationId xmlns:a16="http://schemas.microsoft.com/office/drawing/2014/main" id="{71A96D3C-442D-4C2E-8534-C3DA4B81F0A2}"/>
              </a:ext>
            </a:extLst>
          </p:cNvPr>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fr-FR" altLang="fr-FR" sz="900" dirty="0" err="1"/>
              <a:t>Jean-louis</a:t>
            </a:r>
            <a:r>
              <a:rPr lang="fr-FR" altLang="fr-FR" sz="900" dirty="0"/>
              <a:t> </a:t>
            </a:r>
            <a:r>
              <a:rPr lang="fr-FR" altLang="fr-FR" sz="900" dirty="0" err="1"/>
              <a:t>Leignel</a:t>
            </a:r>
            <a:r>
              <a:rPr lang="fr-FR" altLang="fr-FR" sz="900" dirty="0"/>
              <a:t> / IT </a:t>
            </a:r>
            <a:r>
              <a:rPr lang="fr-FR" altLang="fr-FR" sz="900" dirty="0" err="1"/>
              <a:t>Governance</a:t>
            </a:r>
            <a:r>
              <a:rPr lang="fr-FR" altLang="fr-FR" sz="900" dirty="0"/>
              <a:t> </a:t>
            </a:r>
            <a:r>
              <a:rPr lang="fr-FR" altLang="fr-FR" sz="900" dirty="0" err="1"/>
              <a:t>SymposiuM</a:t>
            </a:r>
            <a:r>
              <a:rPr lang="fr-FR" altLang="fr-FR" sz="900" dirty="0"/>
              <a:t> 2004</a:t>
            </a:r>
          </a:p>
        </p:txBody>
      </p:sp>
      <p:sp>
        <p:nvSpPr>
          <p:cNvPr id="44036" name="Rectangle 6">
            <a:extLst>
              <a:ext uri="{FF2B5EF4-FFF2-40B4-BE49-F238E27FC236}">
                <a16:creationId xmlns:a16="http://schemas.microsoft.com/office/drawing/2014/main" id="{71B88E18-D4A4-4A14-A57A-A5DAA10408EE}"/>
              </a:ext>
            </a:extLst>
          </p:cNvPr>
          <p:cNvSpPr>
            <a:spLocks noGrp="1" noChangeArrowheads="1"/>
          </p:cNvSpPr>
          <p:nvPr>
            <p:ph type="title"/>
          </p:nvPr>
        </p:nvSpPr>
        <p:spPr>
          <a:xfrm>
            <a:off x="1738842" y="341312"/>
            <a:ext cx="11952816" cy="561975"/>
          </a:xfrm>
          <a:noFill/>
        </p:spPr>
        <p:txBody>
          <a:bodyPr>
            <a:normAutofit fontScale="90000"/>
          </a:bodyPr>
          <a:lstStyle/>
          <a:p>
            <a:pPr eaLnBrk="1" hangingPunct="1"/>
            <a:r>
              <a:rPr lang="fr-FR" altLang="fr-FR" sz="1800" dirty="0"/>
              <a:t>Les coûts informatiques : Une « brique » essentielle de l’IT </a:t>
            </a:r>
            <a:r>
              <a:rPr lang="fr-FR" altLang="fr-FR" sz="1800" dirty="0" err="1"/>
              <a:t>Governance</a:t>
            </a:r>
            <a:br>
              <a:rPr lang="fr-FR" altLang="fr-FR" sz="1800" dirty="0"/>
            </a:br>
            <a:endParaRPr lang="fr-FR" altLang="fr-FR" sz="1800" dirty="0"/>
          </a:p>
        </p:txBody>
      </p:sp>
      <p:sp>
        <p:nvSpPr>
          <p:cNvPr id="44037" name="Rectangle 8">
            <a:extLst>
              <a:ext uri="{FF2B5EF4-FFF2-40B4-BE49-F238E27FC236}">
                <a16:creationId xmlns:a16="http://schemas.microsoft.com/office/drawing/2014/main" id="{0F33123F-E3C3-4299-84E4-759E83BA5AC1}"/>
              </a:ext>
            </a:extLst>
          </p:cNvPr>
          <p:cNvSpPr>
            <a:spLocks noChangeArrowheads="1"/>
          </p:cNvSpPr>
          <p:nvPr/>
        </p:nvSpPr>
        <p:spPr bwMode="auto">
          <a:xfrm>
            <a:off x="1595438" y="2873327"/>
            <a:ext cx="9251950" cy="36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lstStyle>
            <a:lvl1pPr marL="342900" indent="-342900"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pPr>
            <a:endParaRPr lang="fr-FR" altLang="fr-FR" sz="2000" b="1">
              <a:solidFill>
                <a:srgbClr val="000099"/>
              </a:solidFill>
            </a:endParaRPr>
          </a:p>
        </p:txBody>
      </p:sp>
      <p:sp>
        <p:nvSpPr>
          <p:cNvPr id="44038" name="Text Box 9">
            <a:extLst>
              <a:ext uri="{FF2B5EF4-FFF2-40B4-BE49-F238E27FC236}">
                <a16:creationId xmlns:a16="http://schemas.microsoft.com/office/drawing/2014/main" id="{ACB0D501-318C-4241-8C03-E27F2F675B4E}"/>
              </a:ext>
            </a:extLst>
          </p:cNvPr>
          <p:cNvSpPr txBox="1">
            <a:spLocks noChangeArrowheads="1"/>
          </p:cNvSpPr>
          <p:nvPr/>
        </p:nvSpPr>
        <p:spPr bwMode="auto">
          <a:xfrm>
            <a:off x="2140931" y="5637213"/>
            <a:ext cx="302222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54000" rIns="1800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fr-FR" altLang="fr-FR" b="1"/>
              <a:t>Réduire les coûts unitaires</a:t>
            </a:r>
          </a:p>
        </p:txBody>
      </p:sp>
      <p:sp>
        <p:nvSpPr>
          <p:cNvPr id="44039" name="Text Box 10">
            <a:extLst>
              <a:ext uri="{FF2B5EF4-FFF2-40B4-BE49-F238E27FC236}">
                <a16:creationId xmlns:a16="http://schemas.microsoft.com/office/drawing/2014/main" id="{EAE48C1F-6704-4054-BCE0-A3106AA79F81}"/>
              </a:ext>
            </a:extLst>
          </p:cNvPr>
          <p:cNvSpPr txBox="1">
            <a:spLocks noChangeArrowheads="1"/>
          </p:cNvSpPr>
          <p:nvPr/>
        </p:nvSpPr>
        <p:spPr bwMode="auto">
          <a:xfrm>
            <a:off x="6643526" y="5637213"/>
            <a:ext cx="358648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54000" rIns="1800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fr-FR" altLang="fr-FR" b="1"/>
              <a:t>Augmenter la création de valeur</a:t>
            </a:r>
          </a:p>
        </p:txBody>
      </p:sp>
      <p:sp>
        <p:nvSpPr>
          <p:cNvPr id="44040" name="Rectangle 11">
            <a:extLst>
              <a:ext uri="{FF2B5EF4-FFF2-40B4-BE49-F238E27FC236}">
                <a16:creationId xmlns:a16="http://schemas.microsoft.com/office/drawing/2014/main" id="{7AC39D49-937E-4FF6-8011-388837B17997}"/>
              </a:ext>
            </a:extLst>
          </p:cNvPr>
          <p:cNvSpPr>
            <a:spLocks noChangeArrowheads="1"/>
          </p:cNvSpPr>
          <p:nvPr/>
        </p:nvSpPr>
        <p:spPr bwMode="auto">
          <a:xfrm>
            <a:off x="2171701" y="2046239"/>
            <a:ext cx="6818313"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bIns="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sz="2000" b="1">
              <a:solidFill>
                <a:schemeClr val="tx2"/>
              </a:solidFill>
            </a:endParaRPr>
          </a:p>
        </p:txBody>
      </p:sp>
      <p:sp>
        <p:nvSpPr>
          <p:cNvPr id="44041" name="Rectangle 12">
            <a:extLst>
              <a:ext uri="{FF2B5EF4-FFF2-40B4-BE49-F238E27FC236}">
                <a16:creationId xmlns:a16="http://schemas.microsoft.com/office/drawing/2014/main" id="{1857EC97-78D6-4A57-B4B9-52EF0C252CC8}"/>
              </a:ext>
            </a:extLst>
          </p:cNvPr>
          <p:cNvSpPr>
            <a:spLocks noChangeArrowheads="1"/>
          </p:cNvSpPr>
          <p:nvPr/>
        </p:nvSpPr>
        <p:spPr bwMode="auto">
          <a:xfrm>
            <a:off x="6203951" y="2951115"/>
            <a:ext cx="1584325"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marL="87313" indent="-87313"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buFontTx/>
              <a:buChar char="•"/>
            </a:pPr>
            <a:r>
              <a:rPr lang="fr-FR" altLang="fr-FR" sz="1400" b="1">
                <a:solidFill>
                  <a:srgbClr val="000099"/>
                </a:solidFill>
              </a:rPr>
              <a:t>Directions Opérationnelles Clientes</a:t>
            </a:r>
          </a:p>
          <a:p>
            <a:pPr eaLnBrk="1" hangingPunct="1">
              <a:spcBef>
                <a:spcPct val="20000"/>
              </a:spcBef>
              <a:buFontTx/>
              <a:buChar char="•"/>
            </a:pPr>
            <a:r>
              <a:rPr lang="fr-FR" altLang="fr-FR" sz="1400" b="1">
                <a:solidFill>
                  <a:srgbClr val="000099"/>
                </a:solidFill>
              </a:rPr>
              <a:t>Direction Générale</a:t>
            </a:r>
          </a:p>
        </p:txBody>
      </p:sp>
      <p:sp>
        <p:nvSpPr>
          <p:cNvPr id="44042" name="Rectangle 13">
            <a:extLst>
              <a:ext uri="{FF2B5EF4-FFF2-40B4-BE49-F238E27FC236}">
                <a16:creationId xmlns:a16="http://schemas.microsoft.com/office/drawing/2014/main" id="{4DC5D5D6-17B3-429B-917D-17E9BD22768B}"/>
              </a:ext>
            </a:extLst>
          </p:cNvPr>
          <p:cNvSpPr>
            <a:spLocks noChangeArrowheads="1"/>
          </p:cNvSpPr>
          <p:nvPr/>
        </p:nvSpPr>
        <p:spPr bwMode="auto">
          <a:xfrm>
            <a:off x="7716839" y="4235403"/>
            <a:ext cx="2232025" cy="515937"/>
          </a:xfrm>
          <a:prstGeom prst="rect">
            <a:avLst/>
          </a:prstGeom>
          <a:solidFill>
            <a:srgbClr val="00FF00"/>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marL="87313" indent="-87313"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buFontTx/>
              <a:buChar char="•"/>
            </a:pPr>
            <a:r>
              <a:rPr lang="fr-FR" altLang="fr-FR" sz="1400" b="1"/>
              <a:t>Respect « Coût / Délais  /Qualité »</a:t>
            </a:r>
          </a:p>
        </p:txBody>
      </p:sp>
      <p:sp>
        <p:nvSpPr>
          <p:cNvPr id="44043" name="Rectangle 14">
            <a:extLst>
              <a:ext uri="{FF2B5EF4-FFF2-40B4-BE49-F238E27FC236}">
                <a16:creationId xmlns:a16="http://schemas.microsoft.com/office/drawing/2014/main" id="{52B2BE2C-4CB8-4639-ABAA-9263FDCE544D}"/>
              </a:ext>
            </a:extLst>
          </p:cNvPr>
          <p:cNvSpPr>
            <a:spLocks noChangeArrowheads="1"/>
          </p:cNvSpPr>
          <p:nvPr/>
        </p:nvSpPr>
        <p:spPr bwMode="auto">
          <a:xfrm>
            <a:off x="4687889" y="4246514"/>
            <a:ext cx="2955925"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20000"/>
              </a:spcBef>
            </a:pPr>
            <a:r>
              <a:rPr lang="fr-FR" altLang="fr-FR" sz="2000" b="1">
                <a:solidFill>
                  <a:srgbClr val="0033CC"/>
                </a:solidFill>
              </a:rPr>
              <a:t>DSI</a:t>
            </a:r>
          </a:p>
        </p:txBody>
      </p:sp>
      <p:sp>
        <p:nvSpPr>
          <p:cNvPr id="44044" name="Rectangle 15">
            <a:extLst>
              <a:ext uri="{FF2B5EF4-FFF2-40B4-BE49-F238E27FC236}">
                <a16:creationId xmlns:a16="http://schemas.microsoft.com/office/drawing/2014/main" id="{330C1330-4966-413D-9351-796831D31A0B}"/>
              </a:ext>
            </a:extLst>
          </p:cNvPr>
          <p:cNvSpPr>
            <a:spLocks noChangeArrowheads="1"/>
          </p:cNvSpPr>
          <p:nvPr/>
        </p:nvSpPr>
        <p:spPr bwMode="auto">
          <a:xfrm>
            <a:off x="2316163" y="4246514"/>
            <a:ext cx="2303462" cy="515938"/>
          </a:xfrm>
          <a:prstGeom prst="rect">
            <a:avLst/>
          </a:prstGeom>
          <a:solidFill>
            <a:srgbClr val="FFFF00"/>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buFontTx/>
              <a:buChar char="•"/>
            </a:pPr>
            <a:r>
              <a:rPr lang="fr-FR" altLang="fr-FR" sz="1400" b="1"/>
              <a:t> Coût unitaire</a:t>
            </a:r>
          </a:p>
        </p:txBody>
      </p:sp>
      <p:sp>
        <p:nvSpPr>
          <p:cNvPr id="44045" name="Rectangle 16">
            <a:extLst>
              <a:ext uri="{FF2B5EF4-FFF2-40B4-BE49-F238E27FC236}">
                <a16:creationId xmlns:a16="http://schemas.microsoft.com/office/drawing/2014/main" id="{F2F12E98-5B90-49AA-A5B1-1C6858B0D3CE}"/>
              </a:ext>
            </a:extLst>
          </p:cNvPr>
          <p:cNvSpPr>
            <a:spLocks noChangeArrowheads="1"/>
          </p:cNvSpPr>
          <p:nvPr/>
        </p:nvSpPr>
        <p:spPr bwMode="auto">
          <a:xfrm>
            <a:off x="7715251" y="2951115"/>
            <a:ext cx="2233613" cy="1165225"/>
          </a:xfrm>
          <a:prstGeom prst="rect">
            <a:avLst/>
          </a:prstGeom>
          <a:solidFill>
            <a:srgbClr val="00FF00"/>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marL="87313" indent="-87313"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buFontTx/>
              <a:buChar char="•"/>
            </a:pPr>
            <a:r>
              <a:rPr lang="fr-FR" altLang="fr-FR" sz="1400" b="1"/>
              <a:t>Processus de sélection de Projets mis en place </a:t>
            </a:r>
          </a:p>
        </p:txBody>
      </p:sp>
      <p:sp>
        <p:nvSpPr>
          <p:cNvPr id="44046" name="Rectangle 17">
            <a:extLst>
              <a:ext uri="{FF2B5EF4-FFF2-40B4-BE49-F238E27FC236}">
                <a16:creationId xmlns:a16="http://schemas.microsoft.com/office/drawing/2014/main" id="{9848530E-784C-48CB-BD21-2358473DDF4C}"/>
              </a:ext>
            </a:extLst>
          </p:cNvPr>
          <p:cNvSpPr>
            <a:spLocks noChangeArrowheads="1"/>
          </p:cNvSpPr>
          <p:nvPr/>
        </p:nvSpPr>
        <p:spPr bwMode="auto">
          <a:xfrm>
            <a:off x="4616451" y="2940003"/>
            <a:ext cx="1516063" cy="1163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marL="87313" indent="-87313"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buFontTx/>
              <a:buChar char="•"/>
            </a:pPr>
            <a:r>
              <a:rPr lang="fr-FR" altLang="fr-FR" sz="1400" b="1">
                <a:solidFill>
                  <a:srgbClr val="000099"/>
                </a:solidFill>
              </a:rPr>
              <a:t>Directions Opérationnelles Clientes</a:t>
            </a:r>
          </a:p>
        </p:txBody>
      </p:sp>
      <p:sp>
        <p:nvSpPr>
          <p:cNvPr id="44047" name="Rectangle 18">
            <a:extLst>
              <a:ext uri="{FF2B5EF4-FFF2-40B4-BE49-F238E27FC236}">
                <a16:creationId xmlns:a16="http://schemas.microsoft.com/office/drawing/2014/main" id="{38E68D94-C071-45B8-B7A2-1D0CF67F25AA}"/>
              </a:ext>
            </a:extLst>
          </p:cNvPr>
          <p:cNvSpPr>
            <a:spLocks noChangeArrowheads="1"/>
          </p:cNvSpPr>
          <p:nvPr/>
        </p:nvSpPr>
        <p:spPr bwMode="auto">
          <a:xfrm>
            <a:off x="2316163" y="2940003"/>
            <a:ext cx="2303462" cy="1163637"/>
          </a:xfrm>
          <a:prstGeom prst="rect">
            <a:avLst/>
          </a:prstGeom>
          <a:solidFill>
            <a:srgbClr val="FFFF00"/>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buFontTx/>
              <a:buChar char="•"/>
            </a:pPr>
            <a:r>
              <a:rPr lang="fr-FR" altLang="fr-FR" sz="1400" b="1" dirty="0"/>
              <a:t> Volume de la demande</a:t>
            </a:r>
          </a:p>
          <a:p>
            <a:pPr algn="ctr" eaLnBrk="1" hangingPunct="1">
              <a:spcBef>
                <a:spcPct val="20000"/>
              </a:spcBef>
            </a:pPr>
            <a:endParaRPr lang="fr-FR" altLang="fr-FR" sz="1400" b="1" dirty="0"/>
          </a:p>
        </p:txBody>
      </p:sp>
      <p:sp>
        <p:nvSpPr>
          <p:cNvPr id="44048" name="Rectangle 19">
            <a:extLst>
              <a:ext uri="{FF2B5EF4-FFF2-40B4-BE49-F238E27FC236}">
                <a16:creationId xmlns:a16="http://schemas.microsoft.com/office/drawing/2014/main" id="{AE5A2E75-8411-40C4-BCEC-4BDC6F79B4E0}"/>
              </a:ext>
            </a:extLst>
          </p:cNvPr>
          <p:cNvSpPr>
            <a:spLocks noChangeArrowheads="1"/>
          </p:cNvSpPr>
          <p:nvPr/>
        </p:nvSpPr>
        <p:spPr bwMode="auto">
          <a:xfrm>
            <a:off x="7716839" y="2574877"/>
            <a:ext cx="2232025" cy="303212"/>
          </a:xfrm>
          <a:prstGeom prst="rect">
            <a:avLst/>
          </a:prstGeom>
          <a:solidFill>
            <a:srgbClr val="00FF00"/>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20000"/>
              </a:spcBef>
            </a:pPr>
            <a:r>
              <a:rPr lang="fr-FR" altLang="fr-FR" sz="1400" b="1"/>
              <a:t>Le budget IT dépend de:</a:t>
            </a:r>
          </a:p>
        </p:txBody>
      </p:sp>
      <p:sp>
        <p:nvSpPr>
          <p:cNvPr id="44049" name="Rectangle 20">
            <a:extLst>
              <a:ext uri="{FF2B5EF4-FFF2-40B4-BE49-F238E27FC236}">
                <a16:creationId xmlns:a16="http://schemas.microsoft.com/office/drawing/2014/main" id="{0A4836FC-970A-4DD3-97F0-803C0FFD6E27}"/>
              </a:ext>
            </a:extLst>
          </p:cNvPr>
          <p:cNvSpPr>
            <a:spLocks noChangeArrowheads="1"/>
          </p:cNvSpPr>
          <p:nvPr/>
        </p:nvSpPr>
        <p:spPr bwMode="auto">
          <a:xfrm>
            <a:off x="4616451" y="2492327"/>
            <a:ext cx="2955925"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20000"/>
              </a:spcBef>
            </a:pPr>
            <a:r>
              <a:rPr lang="fr-FR" altLang="fr-FR" sz="1600" b="1">
                <a:solidFill>
                  <a:srgbClr val="000099"/>
                </a:solidFill>
              </a:rPr>
              <a:t>Responsabilités :</a:t>
            </a:r>
          </a:p>
        </p:txBody>
      </p:sp>
      <p:sp>
        <p:nvSpPr>
          <p:cNvPr id="44050" name="Rectangle 21">
            <a:extLst>
              <a:ext uri="{FF2B5EF4-FFF2-40B4-BE49-F238E27FC236}">
                <a16:creationId xmlns:a16="http://schemas.microsoft.com/office/drawing/2014/main" id="{32573569-04CB-4C37-BE07-CAF8867A533B}"/>
              </a:ext>
            </a:extLst>
          </p:cNvPr>
          <p:cNvSpPr>
            <a:spLocks noChangeArrowheads="1"/>
          </p:cNvSpPr>
          <p:nvPr/>
        </p:nvSpPr>
        <p:spPr bwMode="auto">
          <a:xfrm>
            <a:off x="2336800" y="2574877"/>
            <a:ext cx="2279650" cy="303212"/>
          </a:xfrm>
          <a:prstGeom prst="rect">
            <a:avLst/>
          </a:prstGeom>
          <a:solidFill>
            <a:srgbClr val="FFFF00"/>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20000"/>
              </a:spcBef>
            </a:pPr>
            <a:r>
              <a:rPr lang="fr-FR" altLang="fr-FR" sz="1400" b="1"/>
              <a:t>Le budget IT dépend de :</a:t>
            </a:r>
          </a:p>
        </p:txBody>
      </p:sp>
      <p:sp>
        <p:nvSpPr>
          <p:cNvPr id="44051" name="Rectangle 22">
            <a:extLst>
              <a:ext uri="{FF2B5EF4-FFF2-40B4-BE49-F238E27FC236}">
                <a16:creationId xmlns:a16="http://schemas.microsoft.com/office/drawing/2014/main" id="{4F7B1F33-F3FD-4991-8B8E-404700FEBCF9}"/>
              </a:ext>
            </a:extLst>
          </p:cNvPr>
          <p:cNvSpPr>
            <a:spLocks noChangeArrowheads="1"/>
          </p:cNvSpPr>
          <p:nvPr/>
        </p:nvSpPr>
        <p:spPr bwMode="auto">
          <a:xfrm>
            <a:off x="7716839" y="1976389"/>
            <a:ext cx="2232025" cy="515938"/>
          </a:xfrm>
          <a:prstGeom prst="rect">
            <a:avLst/>
          </a:prstGeom>
          <a:solidFill>
            <a:srgbClr val="00FF00"/>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20000"/>
              </a:spcBef>
            </a:pPr>
            <a:r>
              <a:rPr lang="fr-FR" altLang="fr-FR" sz="1400" b="1"/>
              <a:t>Vecteur « Projets »</a:t>
            </a:r>
          </a:p>
        </p:txBody>
      </p:sp>
      <p:sp>
        <p:nvSpPr>
          <p:cNvPr id="44052" name="Rectangle 23">
            <a:extLst>
              <a:ext uri="{FF2B5EF4-FFF2-40B4-BE49-F238E27FC236}">
                <a16:creationId xmlns:a16="http://schemas.microsoft.com/office/drawing/2014/main" id="{BFDD3A65-8858-4309-B083-D736E48C9473}"/>
              </a:ext>
            </a:extLst>
          </p:cNvPr>
          <p:cNvSpPr>
            <a:spLocks noChangeArrowheads="1"/>
          </p:cNvSpPr>
          <p:nvPr/>
        </p:nvSpPr>
        <p:spPr bwMode="auto">
          <a:xfrm>
            <a:off x="4616451" y="1976389"/>
            <a:ext cx="2955925"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20000"/>
              </a:spcBef>
            </a:pPr>
            <a:endParaRPr lang="fr-FR" altLang="fr-FR" sz="1400">
              <a:solidFill>
                <a:srgbClr val="000099"/>
              </a:solidFill>
            </a:endParaRPr>
          </a:p>
        </p:txBody>
      </p:sp>
      <p:sp>
        <p:nvSpPr>
          <p:cNvPr id="44053" name="Rectangle 24">
            <a:extLst>
              <a:ext uri="{FF2B5EF4-FFF2-40B4-BE49-F238E27FC236}">
                <a16:creationId xmlns:a16="http://schemas.microsoft.com/office/drawing/2014/main" id="{5F3E57AA-B9C6-4992-A654-A6AB65FCD705}"/>
              </a:ext>
            </a:extLst>
          </p:cNvPr>
          <p:cNvSpPr>
            <a:spLocks noChangeArrowheads="1"/>
          </p:cNvSpPr>
          <p:nvPr/>
        </p:nvSpPr>
        <p:spPr bwMode="auto">
          <a:xfrm>
            <a:off x="2336800" y="1976389"/>
            <a:ext cx="2279650" cy="515938"/>
          </a:xfrm>
          <a:prstGeom prst="rect">
            <a:avLst/>
          </a:prstGeom>
          <a:solidFill>
            <a:srgbClr val="FFFF00"/>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54000" rIns="1800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20000"/>
              </a:spcBef>
            </a:pPr>
            <a:r>
              <a:rPr lang="fr-FR" altLang="fr-FR" sz="1400" b="1"/>
              <a:t>Vecteur « Produits / Services »</a:t>
            </a:r>
          </a:p>
        </p:txBody>
      </p:sp>
      <p:sp>
        <p:nvSpPr>
          <p:cNvPr id="44054" name="Line 25">
            <a:extLst>
              <a:ext uri="{FF2B5EF4-FFF2-40B4-BE49-F238E27FC236}">
                <a16:creationId xmlns:a16="http://schemas.microsoft.com/office/drawing/2014/main" id="{56991A5D-7DF9-4994-AC0F-BB5916ED742C}"/>
              </a:ext>
            </a:extLst>
          </p:cNvPr>
          <p:cNvSpPr>
            <a:spLocks noChangeShapeType="1"/>
          </p:cNvSpPr>
          <p:nvPr/>
        </p:nvSpPr>
        <p:spPr bwMode="auto">
          <a:xfrm flipV="1">
            <a:off x="2336801" y="1943053"/>
            <a:ext cx="7612063" cy="33337"/>
          </a:xfrm>
          <a:prstGeom prst="line">
            <a:avLst/>
          </a:prstGeom>
          <a:noFill/>
          <a:ln w="28575" cap="sq">
            <a:solidFill>
              <a:schemeClr val="tx1"/>
            </a:solidFill>
            <a:round/>
            <a:headEnd/>
            <a:tailEnd/>
          </a:ln>
          <a:extLst>
            <a:ext uri="{909E8E84-426E-40DD-AFC4-6F175D3DCCD1}">
              <a14:hiddenFill xmlns:a14="http://schemas.microsoft.com/office/drawing/2010/main">
                <a:noFill/>
              </a14:hiddenFill>
            </a:ext>
          </a:extLst>
        </p:spPr>
        <p:txBody>
          <a:bodyPr lIns="54000" rIns="18000" anchor="ctr"/>
          <a:lstStyle/>
          <a:p>
            <a:endParaRPr lang="fr-FR"/>
          </a:p>
        </p:txBody>
      </p:sp>
      <p:sp>
        <p:nvSpPr>
          <p:cNvPr id="44055" name="Line 26">
            <a:extLst>
              <a:ext uri="{FF2B5EF4-FFF2-40B4-BE49-F238E27FC236}">
                <a16:creationId xmlns:a16="http://schemas.microsoft.com/office/drawing/2014/main" id="{9E91FFA1-5A95-43A1-9C56-F62477D33D7F}"/>
              </a:ext>
            </a:extLst>
          </p:cNvPr>
          <p:cNvSpPr>
            <a:spLocks noChangeShapeType="1"/>
          </p:cNvSpPr>
          <p:nvPr/>
        </p:nvSpPr>
        <p:spPr bwMode="auto">
          <a:xfrm flipV="1">
            <a:off x="2336801" y="2446289"/>
            <a:ext cx="7612063" cy="4603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lIns="54000" rIns="18000" anchor="ctr"/>
          <a:lstStyle/>
          <a:p>
            <a:endParaRPr lang="fr-FR"/>
          </a:p>
        </p:txBody>
      </p:sp>
      <p:sp>
        <p:nvSpPr>
          <p:cNvPr id="44056" name="Line 27">
            <a:extLst>
              <a:ext uri="{FF2B5EF4-FFF2-40B4-BE49-F238E27FC236}">
                <a16:creationId xmlns:a16="http://schemas.microsoft.com/office/drawing/2014/main" id="{F2EBCB23-75BF-440B-B819-B0B189DA7406}"/>
              </a:ext>
            </a:extLst>
          </p:cNvPr>
          <p:cNvSpPr>
            <a:spLocks noChangeShapeType="1"/>
          </p:cNvSpPr>
          <p:nvPr/>
        </p:nvSpPr>
        <p:spPr bwMode="auto">
          <a:xfrm>
            <a:off x="2336801" y="2878089"/>
            <a:ext cx="7612063"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lIns="54000" rIns="18000" anchor="ctr"/>
          <a:lstStyle/>
          <a:p>
            <a:endParaRPr lang="fr-FR"/>
          </a:p>
        </p:txBody>
      </p:sp>
      <p:sp>
        <p:nvSpPr>
          <p:cNvPr id="44057" name="Line 28">
            <a:extLst>
              <a:ext uri="{FF2B5EF4-FFF2-40B4-BE49-F238E27FC236}">
                <a16:creationId xmlns:a16="http://schemas.microsoft.com/office/drawing/2014/main" id="{6A941D44-0EC3-4C4C-A851-F064C1CA962F}"/>
              </a:ext>
            </a:extLst>
          </p:cNvPr>
          <p:cNvSpPr>
            <a:spLocks noChangeShapeType="1"/>
          </p:cNvSpPr>
          <p:nvPr/>
        </p:nvSpPr>
        <p:spPr bwMode="auto">
          <a:xfrm>
            <a:off x="2336801" y="4103639"/>
            <a:ext cx="7612063"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lIns="54000" rIns="18000" anchor="ctr"/>
          <a:lstStyle/>
          <a:p>
            <a:endParaRPr lang="fr-FR"/>
          </a:p>
        </p:txBody>
      </p:sp>
      <p:sp>
        <p:nvSpPr>
          <p:cNvPr id="44058" name="Line 29">
            <a:extLst>
              <a:ext uri="{FF2B5EF4-FFF2-40B4-BE49-F238E27FC236}">
                <a16:creationId xmlns:a16="http://schemas.microsoft.com/office/drawing/2014/main" id="{69230446-326A-45EE-A14C-DE70CE382816}"/>
              </a:ext>
            </a:extLst>
          </p:cNvPr>
          <p:cNvSpPr>
            <a:spLocks noChangeShapeType="1"/>
          </p:cNvSpPr>
          <p:nvPr/>
        </p:nvSpPr>
        <p:spPr bwMode="auto">
          <a:xfrm>
            <a:off x="2336801" y="4751339"/>
            <a:ext cx="7612063" cy="0"/>
          </a:xfrm>
          <a:prstGeom prst="line">
            <a:avLst/>
          </a:prstGeom>
          <a:noFill/>
          <a:ln w="28575" cap="sq">
            <a:solidFill>
              <a:schemeClr val="tx1"/>
            </a:solidFill>
            <a:round/>
            <a:headEnd/>
            <a:tailEnd/>
          </a:ln>
          <a:extLst>
            <a:ext uri="{909E8E84-426E-40DD-AFC4-6F175D3DCCD1}">
              <a14:hiddenFill xmlns:a14="http://schemas.microsoft.com/office/drawing/2010/main">
                <a:noFill/>
              </a14:hiddenFill>
            </a:ext>
          </a:extLst>
        </p:spPr>
        <p:txBody>
          <a:bodyPr lIns="54000" rIns="18000" anchor="ctr"/>
          <a:lstStyle/>
          <a:p>
            <a:endParaRPr lang="fr-FR"/>
          </a:p>
        </p:txBody>
      </p:sp>
      <p:sp>
        <p:nvSpPr>
          <p:cNvPr id="44059" name="Line 30">
            <a:extLst>
              <a:ext uri="{FF2B5EF4-FFF2-40B4-BE49-F238E27FC236}">
                <a16:creationId xmlns:a16="http://schemas.microsoft.com/office/drawing/2014/main" id="{8EDBE316-4477-4035-BBFE-81F7A87BFDC0}"/>
              </a:ext>
            </a:extLst>
          </p:cNvPr>
          <p:cNvSpPr>
            <a:spLocks noChangeShapeType="1"/>
          </p:cNvSpPr>
          <p:nvPr/>
        </p:nvSpPr>
        <p:spPr bwMode="auto">
          <a:xfrm flipH="1">
            <a:off x="2316164" y="1976389"/>
            <a:ext cx="20637" cy="2774950"/>
          </a:xfrm>
          <a:prstGeom prst="line">
            <a:avLst/>
          </a:prstGeom>
          <a:noFill/>
          <a:ln w="28575" cap="sq">
            <a:solidFill>
              <a:schemeClr val="tx1"/>
            </a:solidFill>
            <a:round/>
            <a:headEnd/>
            <a:tailEnd/>
          </a:ln>
          <a:extLst>
            <a:ext uri="{909E8E84-426E-40DD-AFC4-6F175D3DCCD1}">
              <a14:hiddenFill xmlns:a14="http://schemas.microsoft.com/office/drawing/2010/main">
                <a:noFill/>
              </a14:hiddenFill>
            </a:ext>
          </a:extLst>
        </p:spPr>
        <p:txBody>
          <a:bodyPr lIns="54000" rIns="18000" anchor="ctr"/>
          <a:lstStyle/>
          <a:p>
            <a:endParaRPr lang="fr-FR"/>
          </a:p>
        </p:txBody>
      </p:sp>
      <p:sp>
        <p:nvSpPr>
          <p:cNvPr id="44060" name="Line 31">
            <a:extLst>
              <a:ext uri="{FF2B5EF4-FFF2-40B4-BE49-F238E27FC236}">
                <a16:creationId xmlns:a16="http://schemas.microsoft.com/office/drawing/2014/main" id="{90DE2F15-D4E3-4B81-AA75-8E72909A6755}"/>
              </a:ext>
            </a:extLst>
          </p:cNvPr>
          <p:cNvSpPr>
            <a:spLocks noChangeShapeType="1"/>
          </p:cNvSpPr>
          <p:nvPr/>
        </p:nvSpPr>
        <p:spPr bwMode="auto">
          <a:xfrm>
            <a:off x="4619625" y="1943053"/>
            <a:ext cx="0" cy="28082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lIns="54000" rIns="18000" anchor="ctr"/>
          <a:lstStyle/>
          <a:p>
            <a:endParaRPr lang="fr-FR"/>
          </a:p>
        </p:txBody>
      </p:sp>
      <p:sp>
        <p:nvSpPr>
          <p:cNvPr id="44061" name="Line 32">
            <a:extLst>
              <a:ext uri="{FF2B5EF4-FFF2-40B4-BE49-F238E27FC236}">
                <a16:creationId xmlns:a16="http://schemas.microsoft.com/office/drawing/2014/main" id="{46D9206C-A27C-4AC5-BA74-898487E3D581}"/>
              </a:ext>
            </a:extLst>
          </p:cNvPr>
          <p:cNvSpPr>
            <a:spLocks noChangeShapeType="1"/>
          </p:cNvSpPr>
          <p:nvPr/>
        </p:nvSpPr>
        <p:spPr bwMode="auto">
          <a:xfrm>
            <a:off x="7715250" y="1976389"/>
            <a:ext cx="0" cy="277495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lIns="54000" rIns="18000" anchor="ctr"/>
          <a:lstStyle/>
          <a:p>
            <a:endParaRPr lang="fr-FR"/>
          </a:p>
        </p:txBody>
      </p:sp>
      <p:sp>
        <p:nvSpPr>
          <p:cNvPr id="44062" name="Line 33">
            <a:extLst>
              <a:ext uri="{FF2B5EF4-FFF2-40B4-BE49-F238E27FC236}">
                <a16:creationId xmlns:a16="http://schemas.microsoft.com/office/drawing/2014/main" id="{11BA9A52-8E6B-4D5A-96BD-5098AB651DBD}"/>
              </a:ext>
            </a:extLst>
          </p:cNvPr>
          <p:cNvSpPr>
            <a:spLocks noChangeShapeType="1"/>
          </p:cNvSpPr>
          <p:nvPr/>
        </p:nvSpPr>
        <p:spPr bwMode="auto">
          <a:xfrm>
            <a:off x="9948863" y="1943052"/>
            <a:ext cx="0" cy="2773362"/>
          </a:xfrm>
          <a:prstGeom prst="line">
            <a:avLst/>
          </a:prstGeom>
          <a:noFill/>
          <a:ln w="28575" cap="sq">
            <a:solidFill>
              <a:schemeClr val="tx1"/>
            </a:solidFill>
            <a:round/>
            <a:headEnd/>
            <a:tailEnd/>
          </a:ln>
          <a:extLst>
            <a:ext uri="{909E8E84-426E-40DD-AFC4-6F175D3DCCD1}">
              <a14:hiddenFill xmlns:a14="http://schemas.microsoft.com/office/drawing/2010/main">
                <a:noFill/>
              </a14:hiddenFill>
            </a:ext>
          </a:extLst>
        </p:spPr>
        <p:txBody>
          <a:bodyPr lIns="54000" rIns="18000" anchor="ctr"/>
          <a:lstStyle/>
          <a:p>
            <a:endParaRPr lang="fr-FR"/>
          </a:p>
        </p:txBody>
      </p:sp>
      <p:sp>
        <p:nvSpPr>
          <p:cNvPr id="44063" name="Line 34">
            <a:extLst>
              <a:ext uri="{FF2B5EF4-FFF2-40B4-BE49-F238E27FC236}">
                <a16:creationId xmlns:a16="http://schemas.microsoft.com/office/drawing/2014/main" id="{FAC20B49-2F19-41C1-AE86-A9EFB83A8861}"/>
              </a:ext>
            </a:extLst>
          </p:cNvPr>
          <p:cNvSpPr>
            <a:spLocks noChangeShapeType="1"/>
          </p:cNvSpPr>
          <p:nvPr/>
        </p:nvSpPr>
        <p:spPr bwMode="auto">
          <a:xfrm>
            <a:off x="6132513" y="2878089"/>
            <a:ext cx="0" cy="122555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lIns="54000" rIns="18000" anchor="ctr"/>
          <a:lstStyle/>
          <a:p>
            <a:endParaRPr lang="fr-FR"/>
          </a:p>
        </p:txBody>
      </p:sp>
      <p:sp>
        <p:nvSpPr>
          <p:cNvPr id="44064" name="AutoShape 35">
            <a:extLst>
              <a:ext uri="{FF2B5EF4-FFF2-40B4-BE49-F238E27FC236}">
                <a16:creationId xmlns:a16="http://schemas.microsoft.com/office/drawing/2014/main" id="{504E2852-8666-4DE7-8A2B-1DD4E6B8D81F}"/>
              </a:ext>
            </a:extLst>
          </p:cNvPr>
          <p:cNvSpPr>
            <a:spLocks noChangeArrowheads="1"/>
          </p:cNvSpPr>
          <p:nvPr/>
        </p:nvSpPr>
        <p:spPr bwMode="auto">
          <a:xfrm rot="19149939">
            <a:off x="3179763" y="5038678"/>
            <a:ext cx="501650" cy="503237"/>
          </a:xfrm>
          <a:prstGeom prst="downArrow">
            <a:avLst>
              <a:gd name="adj1" fmla="val 50000"/>
              <a:gd name="adj2" fmla="val 25079"/>
            </a:avLst>
          </a:prstGeom>
          <a:solidFill>
            <a:srgbClr val="0000FF"/>
          </a:solidFill>
          <a:ln w="12700">
            <a:solidFill>
              <a:schemeClr val="tx1"/>
            </a:solidFill>
            <a:miter lim="800000"/>
            <a:headEnd/>
            <a:tailEnd/>
          </a:ln>
        </p:spPr>
        <p:txBody>
          <a:bodyPr wrap="none" lIns="54000" rIns="18000"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sp>
        <p:nvSpPr>
          <p:cNvPr id="44065" name="AutoShape 36">
            <a:extLst>
              <a:ext uri="{FF2B5EF4-FFF2-40B4-BE49-F238E27FC236}">
                <a16:creationId xmlns:a16="http://schemas.microsoft.com/office/drawing/2014/main" id="{36D2A185-3380-4A7B-BDD9-FF0EBC90583B}"/>
              </a:ext>
            </a:extLst>
          </p:cNvPr>
          <p:cNvSpPr>
            <a:spLocks noChangeArrowheads="1"/>
          </p:cNvSpPr>
          <p:nvPr/>
        </p:nvSpPr>
        <p:spPr bwMode="auto">
          <a:xfrm rot="13806768">
            <a:off x="8508207" y="4966446"/>
            <a:ext cx="503238" cy="504825"/>
          </a:xfrm>
          <a:prstGeom prst="downArrow">
            <a:avLst>
              <a:gd name="adj1" fmla="val 50000"/>
              <a:gd name="adj2" fmla="val 25079"/>
            </a:avLst>
          </a:prstGeom>
          <a:solidFill>
            <a:srgbClr val="0000FF"/>
          </a:solidFill>
          <a:ln w="12700">
            <a:solidFill>
              <a:schemeClr val="tx1"/>
            </a:solidFill>
            <a:miter lim="800000"/>
            <a:headEnd/>
            <a:tailEnd/>
          </a:ln>
        </p:spPr>
        <p:txBody>
          <a:bodyPr wrap="none" lIns="54000" rIns="18000"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sp>
        <p:nvSpPr>
          <p:cNvPr id="65574" name="Rectangle 38">
            <a:extLst>
              <a:ext uri="{FF2B5EF4-FFF2-40B4-BE49-F238E27FC236}">
                <a16:creationId xmlns:a16="http://schemas.microsoft.com/office/drawing/2014/main" id="{454CCC0E-1797-43CE-AB44-C360044F53EA}"/>
              </a:ext>
            </a:extLst>
          </p:cNvPr>
          <p:cNvSpPr>
            <a:spLocks noGrp="1" noChangeArrowheads="1"/>
          </p:cNvSpPr>
          <p:nvPr>
            <p:ph type="body" sz="half" idx="1"/>
          </p:nvPr>
        </p:nvSpPr>
        <p:spPr>
          <a:xfrm>
            <a:off x="1774826" y="333377"/>
            <a:ext cx="8893175" cy="757140"/>
          </a:xfrm>
        </p:spPr>
        <p:txBody>
          <a:bodyPr vert="horz" lIns="0" tIns="45720" rIns="0" bIns="45720" rtlCol="0">
            <a:normAutofit/>
          </a:bodyPr>
          <a:lstStyle/>
          <a:p>
            <a:pPr eaLnBrk="1" hangingPunct="1">
              <a:defRPr/>
            </a:pPr>
            <a:endParaRPr lang="fr-FR" sz="2000" dirty="0">
              <a:effectLst>
                <a:outerShdw blurRad="38100" dist="38100" dir="2700000" algn="tl">
                  <a:srgbClr val="C0C0C0"/>
                </a:outerShdw>
              </a:effectLst>
            </a:endParaRPr>
          </a:p>
        </p:txBody>
      </p:sp>
      <p:sp>
        <p:nvSpPr>
          <p:cNvPr id="2" name="Ellipse 1">
            <a:extLst>
              <a:ext uri="{FF2B5EF4-FFF2-40B4-BE49-F238E27FC236}">
                <a16:creationId xmlns:a16="http://schemas.microsoft.com/office/drawing/2014/main" id="{678E647B-E67C-4E3F-86F9-14FCCC9992E0}"/>
              </a:ext>
            </a:extLst>
          </p:cNvPr>
          <p:cNvSpPr/>
          <p:nvPr/>
        </p:nvSpPr>
        <p:spPr>
          <a:xfrm>
            <a:off x="580284" y="303361"/>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
        <p:nvSpPr>
          <p:cNvPr id="38" name="ZoneTexte 37">
            <a:extLst>
              <a:ext uri="{FF2B5EF4-FFF2-40B4-BE49-F238E27FC236}">
                <a16:creationId xmlns:a16="http://schemas.microsoft.com/office/drawing/2014/main" id="{79F506F3-5C53-46E6-BAB3-ECD89B12BA89}"/>
              </a:ext>
            </a:extLst>
          </p:cNvPr>
          <p:cNvSpPr txBox="1"/>
          <p:nvPr/>
        </p:nvSpPr>
        <p:spPr>
          <a:xfrm>
            <a:off x="2070463" y="1237509"/>
            <a:ext cx="8725988" cy="646331"/>
          </a:xfrm>
          <a:prstGeom prst="rect">
            <a:avLst/>
          </a:prstGeom>
          <a:noFill/>
        </p:spPr>
        <p:txBody>
          <a:bodyPr wrap="square">
            <a:spAutoFit/>
          </a:bodyPr>
          <a:lstStyle/>
          <a:p>
            <a:pPr eaLnBrk="1" hangingPunct="1">
              <a:defRPr/>
            </a:pPr>
            <a:r>
              <a:rPr lang="fr-FR" sz="1800" dirty="0"/>
              <a:t>Réduire les </a:t>
            </a:r>
            <a:r>
              <a:rPr lang="fr-FR" sz="1800" u="sng" dirty="0"/>
              <a:t>coûts unitaires</a:t>
            </a:r>
            <a:r>
              <a:rPr lang="fr-FR" sz="1800" dirty="0"/>
              <a:t> des Produits pour dégager des possibilités de financement de Projets ayant démontré leur contribution à la </a:t>
            </a:r>
            <a:r>
              <a:rPr lang="fr-FR" sz="1800" u="sng" dirty="0"/>
              <a:t>création de valeur</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Espace réservé du pied de page 4">
            <a:extLst>
              <a:ext uri="{FF2B5EF4-FFF2-40B4-BE49-F238E27FC236}">
                <a16:creationId xmlns:a16="http://schemas.microsoft.com/office/drawing/2014/main" id="{0C653277-FDC6-4CE7-928D-A09B81DCA32F}"/>
              </a:ext>
            </a:extLst>
          </p:cNvPr>
          <p:cNvSpPr>
            <a:spLocks noGrp="1"/>
          </p:cNvSpPr>
          <p:nvPr>
            <p:ph type="ftr" sz="quarter" idx="11"/>
          </p:nvPr>
        </p:nvSpPr>
        <p:spPr>
          <a:xfrm>
            <a:off x="9056914" y="6291264"/>
            <a:ext cx="2895600" cy="3651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fr-FR" altLang="fr-FR" sz="900" dirty="0" err="1"/>
              <a:t>Jean-louis</a:t>
            </a:r>
            <a:r>
              <a:rPr lang="fr-FR" altLang="fr-FR" sz="900" dirty="0"/>
              <a:t> </a:t>
            </a:r>
            <a:r>
              <a:rPr lang="fr-FR" altLang="fr-FR" sz="900" dirty="0" err="1"/>
              <a:t>Leignel</a:t>
            </a:r>
            <a:r>
              <a:rPr lang="fr-FR" altLang="fr-FR" sz="900" dirty="0"/>
              <a:t> / IT </a:t>
            </a:r>
            <a:r>
              <a:rPr lang="fr-FR" altLang="fr-FR" sz="900" dirty="0" err="1"/>
              <a:t>Governance</a:t>
            </a:r>
            <a:r>
              <a:rPr lang="fr-FR" altLang="fr-FR" sz="900" dirty="0"/>
              <a:t> </a:t>
            </a:r>
            <a:r>
              <a:rPr lang="fr-FR" altLang="fr-FR" sz="900" dirty="0" err="1"/>
              <a:t>SymposiuM</a:t>
            </a:r>
            <a:r>
              <a:rPr lang="fr-FR" altLang="fr-FR" sz="900" dirty="0"/>
              <a:t> 2004</a:t>
            </a:r>
          </a:p>
        </p:txBody>
      </p:sp>
      <p:sp>
        <p:nvSpPr>
          <p:cNvPr id="45060" name="Rectangle 2">
            <a:extLst>
              <a:ext uri="{FF2B5EF4-FFF2-40B4-BE49-F238E27FC236}">
                <a16:creationId xmlns:a16="http://schemas.microsoft.com/office/drawing/2014/main" id="{790608EC-52C8-46A8-8EAC-9D270E517D96}"/>
              </a:ext>
            </a:extLst>
          </p:cNvPr>
          <p:cNvSpPr>
            <a:spLocks noChangeArrowheads="1"/>
          </p:cNvSpPr>
          <p:nvPr/>
        </p:nvSpPr>
        <p:spPr bwMode="auto">
          <a:xfrm>
            <a:off x="1524001" y="1529834"/>
            <a:ext cx="1847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sp>
        <p:nvSpPr>
          <p:cNvPr id="45061" name="Rectangle 5">
            <a:extLst>
              <a:ext uri="{FF2B5EF4-FFF2-40B4-BE49-F238E27FC236}">
                <a16:creationId xmlns:a16="http://schemas.microsoft.com/office/drawing/2014/main" id="{820D8256-7482-48E7-8DAD-1C1206D2021B}"/>
              </a:ext>
            </a:extLst>
          </p:cNvPr>
          <p:cNvSpPr>
            <a:spLocks noChangeArrowheads="1"/>
          </p:cNvSpPr>
          <p:nvPr/>
        </p:nvSpPr>
        <p:spPr bwMode="auto">
          <a:xfrm>
            <a:off x="1524001" y="1529834"/>
            <a:ext cx="1847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pic>
        <p:nvPicPr>
          <p:cNvPr id="45062" name="Picture 140" descr="Action  Coûts">
            <a:extLst>
              <a:ext uri="{FF2B5EF4-FFF2-40B4-BE49-F238E27FC236}">
                <a16:creationId xmlns:a16="http://schemas.microsoft.com/office/drawing/2014/main" id="{2BC6D53F-D24A-477B-ACE2-813D16599DB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208214" y="1557339"/>
            <a:ext cx="7259637" cy="4638675"/>
          </a:xfrm>
          <a:noFill/>
        </p:spPr>
      </p:pic>
      <p:sp>
        <p:nvSpPr>
          <p:cNvPr id="45063" name="Rectangle 141">
            <a:extLst>
              <a:ext uri="{FF2B5EF4-FFF2-40B4-BE49-F238E27FC236}">
                <a16:creationId xmlns:a16="http://schemas.microsoft.com/office/drawing/2014/main" id="{77E996B5-EB6D-484F-9A11-606B8E2D3686}"/>
              </a:ext>
            </a:extLst>
          </p:cNvPr>
          <p:cNvSpPr>
            <a:spLocks noChangeArrowheads="1"/>
          </p:cNvSpPr>
          <p:nvPr/>
        </p:nvSpPr>
        <p:spPr bwMode="auto">
          <a:xfrm>
            <a:off x="3018473" y="508697"/>
            <a:ext cx="3846512"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fr-FR" altLang="fr-FR" sz="2000" b="1">
                <a:solidFill>
                  <a:srgbClr val="000099"/>
                </a:solidFill>
              </a:rPr>
              <a:t>      Réduire les coûts unitaires</a:t>
            </a:r>
          </a:p>
        </p:txBody>
      </p:sp>
      <p:sp>
        <p:nvSpPr>
          <p:cNvPr id="45064" name="AutoShape 142">
            <a:extLst>
              <a:ext uri="{FF2B5EF4-FFF2-40B4-BE49-F238E27FC236}">
                <a16:creationId xmlns:a16="http://schemas.microsoft.com/office/drawing/2014/main" id="{378D0119-1F6E-4E8E-B5F4-3CB9E581715E}"/>
              </a:ext>
            </a:extLst>
          </p:cNvPr>
          <p:cNvSpPr>
            <a:spLocks noChangeArrowheads="1"/>
          </p:cNvSpPr>
          <p:nvPr/>
        </p:nvSpPr>
        <p:spPr bwMode="auto">
          <a:xfrm rot="19149939">
            <a:off x="2607855" y="482133"/>
            <a:ext cx="501650" cy="503238"/>
          </a:xfrm>
          <a:prstGeom prst="downArrow">
            <a:avLst>
              <a:gd name="adj1" fmla="val 50000"/>
              <a:gd name="adj2" fmla="val 25079"/>
            </a:avLst>
          </a:prstGeom>
          <a:solidFill>
            <a:srgbClr val="0000FF"/>
          </a:solidFill>
          <a:ln w="12700">
            <a:solidFill>
              <a:schemeClr val="tx1"/>
            </a:solidFill>
            <a:miter lim="800000"/>
            <a:headEnd/>
            <a:tailEnd/>
          </a:ln>
        </p:spPr>
        <p:txBody>
          <a:bodyPr wrap="none" lIns="54000" rIns="18000"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sp>
        <p:nvSpPr>
          <p:cNvPr id="4" name="Ellipse 3">
            <a:extLst>
              <a:ext uri="{FF2B5EF4-FFF2-40B4-BE49-F238E27FC236}">
                <a16:creationId xmlns:a16="http://schemas.microsoft.com/office/drawing/2014/main" id="{4F23620F-940C-4F52-939D-C54178EA2A71}"/>
              </a:ext>
            </a:extLst>
          </p:cNvPr>
          <p:cNvSpPr/>
          <p:nvPr/>
        </p:nvSpPr>
        <p:spPr>
          <a:xfrm>
            <a:off x="580284" y="277235"/>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Espace réservé du pied de page 5">
            <a:extLst>
              <a:ext uri="{FF2B5EF4-FFF2-40B4-BE49-F238E27FC236}">
                <a16:creationId xmlns:a16="http://schemas.microsoft.com/office/drawing/2014/main" id="{FDEE8A46-770A-4086-917D-D3A9399F6703}"/>
              </a:ext>
            </a:extLst>
          </p:cNvPr>
          <p:cNvSpPr>
            <a:spLocks noGrp="1"/>
          </p:cNvSpPr>
          <p:nvPr>
            <p:ph type="ftr" sz="quarter" idx="11"/>
          </p:nvPr>
        </p:nvSpPr>
        <p:spPr>
          <a:xfrm>
            <a:off x="9063446" y="6296547"/>
            <a:ext cx="2895600" cy="3651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fr-FR" altLang="fr-FR" sz="900"/>
              <a:t>Jean-louis Leignel / IT Governance SymposiuM 2004</a:t>
            </a:r>
          </a:p>
        </p:txBody>
      </p:sp>
      <p:sp>
        <p:nvSpPr>
          <p:cNvPr id="46085" name="Rectangle 8">
            <a:extLst>
              <a:ext uri="{FF2B5EF4-FFF2-40B4-BE49-F238E27FC236}">
                <a16:creationId xmlns:a16="http://schemas.microsoft.com/office/drawing/2014/main" id="{32A2011E-0343-4ECA-9041-0D965F5DF708}"/>
              </a:ext>
            </a:extLst>
          </p:cNvPr>
          <p:cNvSpPr>
            <a:spLocks noChangeArrowheads="1"/>
          </p:cNvSpPr>
          <p:nvPr/>
        </p:nvSpPr>
        <p:spPr bwMode="auto">
          <a:xfrm>
            <a:off x="3369402" y="672448"/>
            <a:ext cx="40481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fr-FR" altLang="fr-FR" sz="2000" b="1">
                <a:solidFill>
                  <a:srgbClr val="000099"/>
                </a:solidFill>
              </a:rPr>
              <a:t>Augmenter la création de valeur</a:t>
            </a:r>
          </a:p>
        </p:txBody>
      </p:sp>
      <p:pic>
        <p:nvPicPr>
          <p:cNvPr id="46086" name="Picture 9" descr="alignement Projets">
            <a:extLst>
              <a:ext uri="{FF2B5EF4-FFF2-40B4-BE49-F238E27FC236}">
                <a16:creationId xmlns:a16="http://schemas.microsoft.com/office/drawing/2014/main" id="{1D91F165-6714-48B6-B492-7762AF9F59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8025" y="1557338"/>
            <a:ext cx="8305800" cy="459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7" name="Text Box 10">
            <a:extLst>
              <a:ext uri="{FF2B5EF4-FFF2-40B4-BE49-F238E27FC236}">
                <a16:creationId xmlns:a16="http://schemas.microsoft.com/office/drawing/2014/main" id="{D0709FD2-1237-4EFE-A2CA-B98830FCE156}"/>
              </a:ext>
            </a:extLst>
          </p:cNvPr>
          <p:cNvSpPr txBox="1">
            <a:spLocks noChangeArrowheads="1"/>
          </p:cNvSpPr>
          <p:nvPr/>
        </p:nvSpPr>
        <p:spPr bwMode="auto">
          <a:xfrm>
            <a:off x="2063750" y="5654676"/>
            <a:ext cx="3740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fr-FR" altLang="fr-FR"/>
              <a:t>Processus de sélection des Projets</a:t>
            </a:r>
          </a:p>
        </p:txBody>
      </p:sp>
      <p:sp>
        <p:nvSpPr>
          <p:cNvPr id="46088" name="AutoShape 11">
            <a:extLst>
              <a:ext uri="{FF2B5EF4-FFF2-40B4-BE49-F238E27FC236}">
                <a16:creationId xmlns:a16="http://schemas.microsoft.com/office/drawing/2014/main" id="{FF99A198-5EFC-4901-9E43-4648F1F4B9D9}"/>
              </a:ext>
            </a:extLst>
          </p:cNvPr>
          <p:cNvSpPr>
            <a:spLocks noChangeArrowheads="1"/>
          </p:cNvSpPr>
          <p:nvPr/>
        </p:nvSpPr>
        <p:spPr bwMode="auto">
          <a:xfrm rot="13806768">
            <a:off x="2233546" y="625617"/>
            <a:ext cx="503237" cy="504825"/>
          </a:xfrm>
          <a:prstGeom prst="downArrow">
            <a:avLst>
              <a:gd name="adj1" fmla="val 50000"/>
              <a:gd name="adj2" fmla="val 25079"/>
            </a:avLst>
          </a:prstGeom>
          <a:solidFill>
            <a:srgbClr val="0000FF"/>
          </a:solidFill>
          <a:ln w="12700">
            <a:solidFill>
              <a:schemeClr val="tx1"/>
            </a:solidFill>
            <a:miter lim="800000"/>
            <a:headEnd/>
            <a:tailEnd/>
          </a:ln>
        </p:spPr>
        <p:txBody>
          <a:bodyPr wrap="none" lIns="54000" rIns="18000"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fr-FR" altLang="fr-FR"/>
          </a:p>
        </p:txBody>
      </p:sp>
      <p:sp>
        <p:nvSpPr>
          <p:cNvPr id="4" name="Ellipse 3">
            <a:extLst>
              <a:ext uri="{FF2B5EF4-FFF2-40B4-BE49-F238E27FC236}">
                <a16:creationId xmlns:a16="http://schemas.microsoft.com/office/drawing/2014/main" id="{799BD6E1-F8C6-40A2-990F-72B70C0BB61F}"/>
              </a:ext>
            </a:extLst>
          </p:cNvPr>
          <p:cNvSpPr/>
          <p:nvPr/>
        </p:nvSpPr>
        <p:spPr>
          <a:xfrm>
            <a:off x="580284" y="277235"/>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Espace réservé du pied de page 5">
            <a:extLst>
              <a:ext uri="{FF2B5EF4-FFF2-40B4-BE49-F238E27FC236}">
                <a16:creationId xmlns:a16="http://schemas.microsoft.com/office/drawing/2014/main" id="{D1CD8FA6-DD7D-49AC-A805-4667187B7B02}"/>
              </a:ext>
            </a:extLst>
          </p:cNvPr>
          <p:cNvSpPr>
            <a:spLocks noGrp="1"/>
          </p:cNvSpPr>
          <p:nvPr>
            <p:ph type="ftr" sz="quarter" idx="11"/>
          </p:nvPr>
        </p:nvSpPr>
        <p:spPr>
          <a:xfrm>
            <a:off x="9024258" y="6194423"/>
            <a:ext cx="2895600" cy="3651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fr-FR" altLang="fr-FR" sz="900" dirty="0" err="1"/>
              <a:t>Jean-louis</a:t>
            </a:r>
            <a:r>
              <a:rPr lang="fr-FR" altLang="fr-FR" sz="900" dirty="0"/>
              <a:t> </a:t>
            </a:r>
            <a:r>
              <a:rPr lang="fr-FR" altLang="fr-FR" sz="900" dirty="0" err="1"/>
              <a:t>Leignel</a:t>
            </a:r>
            <a:r>
              <a:rPr lang="fr-FR" altLang="fr-FR" sz="900" dirty="0"/>
              <a:t> / IT </a:t>
            </a:r>
            <a:r>
              <a:rPr lang="fr-FR" altLang="fr-FR" sz="900" dirty="0" err="1"/>
              <a:t>Governance</a:t>
            </a:r>
            <a:r>
              <a:rPr lang="fr-FR" altLang="fr-FR" sz="900" dirty="0"/>
              <a:t> </a:t>
            </a:r>
            <a:r>
              <a:rPr lang="fr-FR" altLang="fr-FR" sz="900" dirty="0" err="1"/>
              <a:t>SymposiuM</a:t>
            </a:r>
            <a:r>
              <a:rPr lang="fr-FR" altLang="fr-FR" sz="900" dirty="0"/>
              <a:t> 2004</a:t>
            </a:r>
          </a:p>
        </p:txBody>
      </p:sp>
      <p:pic>
        <p:nvPicPr>
          <p:cNvPr id="47109" name="Picture 7" descr="COBIT">
            <a:extLst>
              <a:ext uri="{FF2B5EF4-FFF2-40B4-BE49-F238E27FC236}">
                <a16:creationId xmlns:a16="http://schemas.microsoft.com/office/drawing/2014/main" id="{B256B392-A7DB-449D-BBB7-AF225506DA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6650" y="2127250"/>
            <a:ext cx="7448550" cy="403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110" name="Rectangle 8">
            <a:extLst>
              <a:ext uri="{FF2B5EF4-FFF2-40B4-BE49-F238E27FC236}">
                <a16:creationId xmlns:a16="http://schemas.microsoft.com/office/drawing/2014/main" id="{E8698A5A-A858-4BF3-A167-CEE0BF1D6714}"/>
              </a:ext>
            </a:extLst>
          </p:cNvPr>
          <p:cNvSpPr>
            <a:spLocks noChangeArrowheads="1"/>
          </p:cNvSpPr>
          <p:nvPr/>
        </p:nvSpPr>
        <p:spPr bwMode="auto">
          <a:xfrm>
            <a:off x="1790700" y="351951"/>
            <a:ext cx="806450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fr-FR" altLang="fr-FR" sz="2000" b="1" dirty="0">
                <a:solidFill>
                  <a:srgbClr val="000099"/>
                </a:solidFill>
              </a:rPr>
              <a:t>L’approche de l’IT </a:t>
            </a:r>
            <a:r>
              <a:rPr lang="fr-FR" altLang="fr-FR" sz="2000" b="1" dirty="0" err="1">
                <a:solidFill>
                  <a:srgbClr val="000099"/>
                </a:solidFill>
              </a:rPr>
              <a:t>Governance</a:t>
            </a:r>
            <a:r>
              <a:rPr lang="fr-FR" altLang="fr-FR" sz="2000" b="1" dirty="0">
                <a:solidFill>
                  <a:srgbClr val="000099"/>
                </a:solidFill>
              </a:rPr>
              <a:t> par le « Budget informatique »</a:t>
            </a:r>
          </a:p>
          <a:p>
            <a:pPr eaLnBrk="1" hangingPunct="1"/>
            <a:r>
              <a:rPr lang="fr-FR" altLang="fr-FR" sz="2000" b="1" dirty="0">
                <a:solidFill>
                  <a:srgbClr val="000099"/>
                </a:solidFill>
              </a:rPr>
              <a:t>doit être complétée par l’axe « Maîtrise des RISQUES IT »</a:t>
            </a:r>
          </a:p>
        </p:txBody>
      </p:sp>
      <p:sp>
        <p:nvSpPr>
          <p:cNvPr id="47111" name="Text Box 9">
            <a:extLst>
              <a:ext uri="{FF2B5EF4-FFF2-40B4-BE49-F238E27FC236}">
                <a16:creationId xmlns:a16="http://schemas.microsoft.com/office/drawing/2014/main" id="{01A38750-4EC8-4AC7-90B5-3EBDD4F938E8}"/>
              </a:ext>
            </a:extLst>
          </p:cNvPr>
          <p:cNvSpPr txBox="1">
            <a:spLocks noChangeArrowheads="1"/>
          </p:cNvSpPr>
          <p:nvPr/>
        </p:nvSpPr>
        <p:spPr bwMode="auto">
          <a:xfrm>
            <a:off x="1703388" y="1549401"/>
            <a:ext cx="8489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fr-FR" altLang="fr-FR" b="1" dirty="0">
                <a:solidFill>
                  <a:srgbClr val="0033CC"/>
                </a:solidFill>
              </a:rPr>
              <a:t>Utilisation de COBIT comme référentiel d’Audit d’une bonne Gouvernance IT</a:t>
            </a:r>
            <a:endParaRPr lang="fr-FR" altLang="fr-FR" b="1" dirty="0"/>
          </a:p>
        </p:txBody>
      </p:sp>
      <p:sp>
        <p:nvSpPr>
          <p:cNvPr id="4" name="Ellipse 3">
            <a:extLst>
              <a:ext uri="{FF2B5EF4-FFF2-40B4-BE49-F238E27FC236}">
                <a16:creationId xmlns:a16="http://schemas.microsoft.com/office/drawing/2014/main" id="{398DC057-D786-46CC-91EA-5E6304F6B67F}"/>
              </a:ext>
            </a:extLst>
          </p:cNvPr>
          <p:cNvSpPr/>
          <p:nvPr/>
        </p:nvSpPr>
        <p:spPr>
          <a:xfrm>
            <a:off x="580284" y="277235"/>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BCC033F-F786-4996-BBFB-787042AE03C2}"/>
              </a:ext>
            </a:extLst>
          </p:cNvPr>
          <p:cNvSpPr>
            <a:spLocks noGrp="1"/>
          </p:cNvSpPr>
          <p:nvPr>
            <p:ph type="title"/>
          </p:nvPr>
        </p:nvSpPr>
        <p:spPr>
          <a:xfrm>
            <a:off x="2018211" y="448056"/>
            <a:ext cx="7127323" cy="640080"/>
          </a:xfrm>
        </p:spPr>
        <p:txBody>
          <a:bodyPr>
            <a:normAutofit/>
          </a:bodyPr>
          <a:lstStyle/>
          <a:p>
            <a:r>
              <a:rPr lang="fr-FR" dirty="0"/>
              <a:t>Les outils ou méthode liées a la gouvernance</a:t>
            </a:r>
          </a:p>
        </p:txBody>
      </p:sp>
      <p:sp>
        <p:nvSpPr>
          <p:cNvPr id="5" name="ZoneTexte 4">
            <a:extLst>
              <a:ext uri="{FF2B5EF4-FFF2-40B4-BE49-F238E27FC236}">
                <a16:creationId xmlns:a16="http://schemas.microsoft.com/office/drawing/2014/main" id="{F2B0A93B-91D5-48AA-9FCF-69129E79D96C}"/>
              </a:ext>
            </a:extLst>
          </p:cNvPr>
          <p:cNvSpPr txBox="1"/>
          <p:nvPr/>
        </p:nvSpPr>
        <p:spPr>
          <a:xfrm>
            <a:off x="894806" y="1445375"/>
            <a:ext cx="10868297" cy="4833952"/>
          </a:xfrm>
          <a:prstGeom prst="rect">
            <a:avLst/>
          </a:prstGeom>
          <a:noFill/>
        </p:spPr>
        <p:txBody>
          <a:bodyPr wrap="square">
            <a:spAutoFit/>
          </a:bodyPr>
          <a:lstStyle/>
          <a:p>
            <a:pPr algn="l"/>
            <a:r>
              <a:rPr lang="fr-FR" sz="2400" b="0" i="0" u="none" strike="noStrike" baseline="0" dirty="0">
                <a:latin typeface="CMR12"/>
              </a:rPr>
              <a:t>Les entreprises qui ont adopte le tableau de bord prospectif avec succès suivent toutes cinq principes dans leur stratégie :</a:t>
            </a:r>
          </a:p>
          <a:p>
            <a:pPr algn="l"/>
            <a:endParaRPr lang="fr-FR" sz="2400" b="0" i="0" u="none" strike="noStrike" baseline="0" dirty="0">
              <a:latin typeface="CMR12"/>
            </a:endParaRPr>
          </a:p>
          <a:p>
            <a:pPr marL="342900" indent="-342900" algn="l">
              <a:buFont typeface="+mj-lt"/>
              <a:buAutoNum type="arabicPeriod"/>
            </a:pPr>
            <a:r>
              <a:rPr lang="fr-FR" sz="2400" b="0" i="0" u="none" strike="noStrike" baseline="0" dirty="0">
                <a:latin typeface="CMSY10"/>
              </a:rPr>
              <a:t> </a:t>
            </a:r>
            <a:r>
              <a:rPr lang="fr-FR" sz="2400" b="0" i="0" u="none" strike="noStrike" baseline="0" dirty="0">
                <a:latin typeface="CMR12"/>
              </a:rPr>
              <a:t>Traduire la stratégie en termes opérationnels. Pour cela, une description tres claire de la stratégie de l'entreprise doit </a:t>
            </a:r>
            <a:r>
              <a:rPr lang="fr-FR" sz="2400" dirty="0">
                <a:latin typeface="CMR12"/>
              </a:rPr>
              <a:t>ê</a:t>
            </a:r>
            <a:r>
              <a:rPr lang="fr-FR" sz="2400" b="0" i="0" u="none" strike="noStrike" baseline="0" dirty="0">
                <a:latin typeface="CMR12"/>
              </a:rPr>
              <a:t>tre déjà définie. Les relations de causalité sont nécessaires pour justifier la valeur de l'actif immatériel et sa contribution à la valeur de l'actif matériel et de l'organisation ;</a:t>
            </a:r>
          </a:p>
          <a:p>
            <a:pPr marL="342900" indent="-342900" algn="l">
              <a:lnSpc>
                <a:spcPct val="150000"/>
              </a:lnSpc>
              <a:buFont typeface="+mj-lt"/>
              <a:buAutoNum type="arabicPeriod"/>
            </a:pPr>
            <a:r>
              <a:rPr lang="fr-FR" sz="2400" b="0" i="0" u="none" strike="noStrike" baseline="0" dirty="0">
                <a:latin typeface="CMSY10"/>
              </a:rPr>
              <a:t> </a:t>
            </a:r>
            <a:r>
              <a:rPr lang="fr-FR" sz="2400" b="0" i="0" u="none" strike="noStrike" baseline="0" dirty="0">
                <a:latin typeface="CMR12"/>
              </a:rPr>
              <a:t>Mettre l'organisation en adéquation avec la stratégie ;</a:t>
            </a:r>
          </a:p>
          <a:p>
            <a:pPr marL="342900" indent="-342900" algn="l">
              <a:lnSpc>
                <a:spcPct val="150000"/>
              </a:lnSpc>
              <a:buFont typeface="+mj-lt"/>
              <a:buAutoNum type="arabicPeriod"/>
            </a:pPr>
            <a:r>
              <a:rPr lang="fr-FR" sz="2400" b="0" i="0" u="none" strike="noStrike" baseline="0" dirty="0">
                <a:latin typeface="CMSY10"/>
              </a:rPr>
              <a:t> </a:t>
            </a:r>
            <a:r>
              <a:rPr lang="fr-FR" sz="2400" b="0" i="0" u="none" strike="noStrike" baseline="0" dirty="0">
                <a:latin typeface="CMR12"/>
              </a:rPr>
              <a:t>Faire que la stratégie soit l’affaire quotidienne de tous ;</a:t>
            </a:r>
          </a:p>
          <a:p>
            <a:pPr marL="342900" indent="-342900" algn="l">
              <a:lnSpc>
                <a:spcPct val="150000"/>
              </a:lnSpc>
              <a:buFont typeface="+mj-lt"/>
              <a:buAutoNum type="arabicPeriod"/>
            </a:pPr>
            <a:r>
              <a:rPr lang="fr-FR" sz="2400" b="0" i="0" u="none" strike="noStrike" baseline="0" dirty="0">
                <a:latin typeface="CMSY10"/>
              </a:rPr>
              <a:t> </a:t>
            </a:r>
            <a:r>
              <a:rPr lang="fr-FR" sz="2400" b="0" i="0" u="none" strike="noStrike" baseline="0" dirty="0">
                <a:latin typeface="CMR12"/>
              </a:rPr>
              <a:t>Transformer la stratégie en un processus continu ;</a:t>
            </a:r>
          </a:p>
          <a:p>
            <a:pPr marL="342900" indent="-342900" algn="l">
              <a:lnSpc>
                <a:spcPct val="150000"/>
              </a:lnSpc>
              <a:buFont typeface="+mj-lt"/>
              <a:buAutoNum type="arabicPeriod"/>
            </a:pPr>
            <a:r>
              <a:rPr lang="fr-FR" sz="2400" b="0" i="0" u="none" strike="noStrike" baseline="0" dirty="0">
                <a:latin typeface="CMSY10"/>
              </a:rPr>
              <a:t> </a:t>
            </a:r>
            <a:r>
              <a:rPr lang="fr-FR" sz="2400" b="0" i="0" u="none" strike="noStrike" baseline="0" dirty="0">
                <a:latin typeface="CMR12"/>
              </a:rPr>
              <a:t>Mobiliser le changement grâce au leadership des dirigeants.</a:t>
            </a:r>
            <a:endParaRPr lang="fr-FR" sz="2400" dirty="0"/>
          </a:p>
        </p:txBody>
      </p:sp>
      <p:sp>
        <p:nvSpPr>
          <p:cNvPr id="4" name="Ellipse 3">
            <a:extLst>
              <a:ext uri="{FF2B5EF4-FFF2-40B4-BE49-F238E27FC236}">
                <a16:creationId xmlns:a16="http://schemas.microsoft.com/office/drawing/2014/main" id="{8685AC79-59C0-4AB6-87E8-26CA371B9105}"/>
              </a:ext>
            </a:extLst>
          </p:cNvPr>
          <p:cNvSpPr/>
          <p:nvPr/>
        </p:nvSpPr>
        <p:spPr>
          <a:xfrm>
            <a:off x="580284" y="277235"/>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Tree>
    <p:extLst>
      <p:ext uri="{BB962C8B-B14F-4D97-AF65-F5344CB8AC3E}">
        <p14:creationId xmlns:p14="http://schemas.microsoft.com/office/powerpoint/2010/main" val="41023605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435CE7-3A61-42D1-971B-68E96A568436}"/>
              </a:ext>
            </a:extLst>
          </p:cNvPr>
          <p:cNvSpPr>
            <a:spLocks noGrp="1"/>
          </p:cNvSpPr>
          <p:nvPr>
            <p:ph type="title"/>
          </p:nvPr>
        </p:nvSpPr>
        <p:spPr>
          <a:xfrm>
            <a:off x="1840555" y="353239"/>
            <a:ext cx="6877119" cy="640080"/>
          </a:xfrm>
        </p:spPr>
        <p:txBody>
          <a:bodyPr/>
          <a:lstStyle/>
          <a:p>
            <a:r>
              <a:rPr lang="fr-FR" dirty="0"/>
              <a:t>Par quoi commencer ? </a:t>
            </a:r>
          </a:p>
        </p:txBody>
      </p:sp>
      <p:sp>
        <p:nvSpPr>
          <p:cNvPr id="3" name="Espace réservé du contenu 2">
            <a:extLst>
              <a:ext uri="{FF2B5EF4-FFF2-40B4-BE49-F238E27FC236}">
                <a16:creationId xmlns:a16="http://schemas.microsoft.com/office/drawing/2014/main" id="{5848D284-2920-4198-83B4-4D64460D8239}"/>
              </a:ext>
            </a:extLst>
          </p:cNvPr>
          <p:cNvSpPr>
            <a:spLocks noGrp="1"/>
          </p:cNvSpPr>
          <p:nvPr>
            <p:ph sz="quarter" idx="10"/>
          </p:nvPr>
        </p:nvSpPr>
        <p:spPr>
          <a:xfrm>
            <a:off x="539496" y="1435607"/>
            <a:ext cx="11027664" cy="4958661"/>
          </a:xfrm>
        </p:spPr>
        <p:txBody>
          <a:bodyPr>
            <a:normAutofit/>
          </a:bodyPr>
          <a:lstStyle/>
          <a:p>
            <a:pPr>
              <a:lnSpc>
                <a:spcPct val="100000"/>
              </a:lnSpc>
              <a:spcBef>
                <a:spcPts val="0"/>
              </a:spcBef>
              <a:spcAft>
                <a:spcPts val="0"/>
              </a:spcAft>
            </a:pPr>
            <a:r>
              <a:rPr lang="fr-FR" sz="2000" dirty="0"/>
              <a:t>Mettre en place les méthodes pour augmenter la valeur du SI</a:t>
            </a:r>
          </a:p>
          <a:p>
            <a:pPr marL="800100" lvl="2" indent="-342900">
              <a:lnSpc>
                <a:spcPct val="100000"/>
              </a:lnSpc>
              <a:spcBef>
                <a:spcPts val="0"/>
              </a:spcBef>
              <a:spcAft>
                <a:spcPts val="0"/>
              </a:spcAft>
              <a:buFont typeface="+mj-lt"/>
              <a:buAutoNum type="arabicPeriod"/>
            </a:pPr>
            <a:r>
              <a:rPr lang="fr-FR" sz="2000" dirty="0"/>
              <a:t>ITIL sur la production IT </a:t>
            </a:r>
          </a:p>
          <a:p>
            <a:pPr marL="800100" lvl="2" indent="-342900">
              <a:lnSpc>
                <a:spcPct val="100000"/>
              </a:lnSpc>
              <a:spcBef>
                <a:spcPts val="0"/>
              </a:spcBef>
              <a:spcAft>
                <a:spcPts val="0"/>
              </a:spcAft>
              <a:buFont typeface="+mj-lt"/>
              <a:buAutoNum type="arabicPeriod"/>
            </a:pPr>
            <a:r>
              <a:rPr lang="fr-FR" sz="2000" dirty="0"/>
              <a:t>CMMI pour le développement</a:t>
            </a:r>
          </a:p>
          <a:p>
            <a:pPr marL="800100" lvl="2" indent="-342900">
              <a:lnSpc>
                <a:spcPct val="100000"/>
              </a:lnSpc>
              <a:spcBef>
                <a:spcPts val="0"/>
              </a:spcBef>
              <a:spcAft>
                <a:spcPts val="0"/>
              </a:spcAft>
              <a:buFont typeface="+mj-lt"/>
              <a:buAutoNum type="arabicPeriod"/>
            </a:pPr>
            <a:r>
              <a:rPr lang="fr-FR" sz="2000" dirty="0"/>
              <a:t>E SCM – CL si contrat d’infogérance</a:t>
            </a:r>
          </a:p>
          <a:p>
            <a:pPr marL="800100" lvl="2" indent="-342900">
              <a:lnSpc>
                <a:spcPct val="100000"/>
              </a:lnSpc>
              <a:spcBef>
                <a:spcPts val="0"/>
              </a:spcBef>
              <a:spcAft>
                <a:spcPts val="0"/>
              </a:spcAft>
              <a:buFont typeface="+mj-lt"/>
              <a:buAutoNum type="arabicPeriod"/>
            </a:pPr>
            <a:r>
              <a:rPr lang="fr-FR" sz="2000" dirty="0"/>
              <a:t>Cobit pour piloter </a:t>
            </a:r>
          </a:p>
          <a:p>
            <a:pPr marL="800100" lvl="2" indent="-342900">
              <a:lnSpc>
                <a:spcPct val="100000"/>
              </a:lnSpc>
              <a:spcBef>
                <a:spcPts val="0"/>
              </a:spcBef>
              <a:spcAft>
                <a:spcPts val="0"/>
              </a:spcAft>
              <a:buFont typeface="+mj-lt"/>
              <a:buAutoNum type="arabicPeriod"/>
            </a:pPr>
            <a:endParaRPr lang="fr-FR" sz="2000" dirty="0"/>
          </a:p>
          <a:p>
            <a:pPr marL="800100" lvl="2" indent="-342900">
              <a:lnSpc>
                <a:spcPct val="100000"/>
              </a:lnSpc>
              <a:spcBef>
                <a:spcPts val="0"/>
              </a:spcBef>
              <a:spcAft>
                <a:spcPts val="0"/>
              </a:spcAft>
              <a:buFont typeface="+mj-lt"/>
              <a:buAutoNum type="arabicPeriod"/>
            </a:pPr>
            <a:endParaRPr lang="fr-FR" sz="2000" dirty="0"/>
          </a:p>
          <a:p>
            <a:pPr marL="0" lvl="1" indent="0">
              <a:lnSpc>
                <a:spcPct val="100000"/>
              </a:lnSpc>
              <a:spcBef>
                <a:spcPts val="0"/>
              </a:spcBef>
              <a:spcAft>
                <a:spcPts val="0"/>
              </a:spcAft>
              <a:buNone/>
            </a:pPr>
            <a:r>
              <a:rPr lang="fr-FR" sz="2000" dirty="0"/>
              <a:t>Mettre en place un système de vision global sur l’IT pour valider la baisse des coûts</a:t>
            </a:r>
          </a:p>
          <a:p>
            <a:pPr marL="800100" lvl="2" indent="-342900">
              <a:lnSpc>
                <a:spcPct val="100000"/>
              </a:lnSpc>
              <a:spcBef>
                <a:spcPts val="0"/>
              </a:spcBef>
              <a:spcAft>
                <a:spcPts val="0"/>
              </a:spcAft>
              <a:buFont typeface="+mj-lt"/>
              <a:buAutoNum type="arabicPeriod"/>
            </a:pPr>
            <a:r>
              <a:rPr lang="fr-FR" sz="2000" dirty="0" err="1"/>
              <a:t>Balanced</a:t>
            </a:r>
            <a:r>
              <a:rPr lang="fr-FR" sz="2000" dirty="0"/>
              <a:t> </a:t>
            </a:r>
            <a:r>
              <a:rPr lang="fr-FR" sz="2000" dirty="0" err="1"/>
              <a:t>ScoreCard</a:t>
            </a:r>
            <a:endParaRPr lang="fr-FR" sz="2000" dirty="0"/>
          </a:p>
          <a:p>
            <a:pPr marL="800100" lvl="2" indent="-342900">
              <a:lnSpc>
                <a:spcPct val="100000"/>
              </a:lnSpc>
              <a:spcBef>
                <a:spcPts val="0"/>
              </a:spcBef>
              <a:spcAft>
                <a:spcPts val="0"/>
              </a:spcAft>
              <a:buFont typeface="+mj-lt"/>
              <a:buAutoNum type="arabicPeriod"/>
            </a:pPr>
            <a:r>
              <a:rPr lang="fr-FR" sz="2000" dirty="0"/>
              <a:t>Définir les KPI , les améliorer via le PDCA</a:t>
            </a:r>
          </a:p>
        </p:txBody>
      </p:sp>
      <p:sp>
        <p:nvSpPr>
          <p:cNvPr id="5" name="Ellipse 4">
            <a:extLst>
              <a:ext uri="{FF2B5EF4-FFF2-40B4-BE49-F238E27FC236}">
                <a16:creationId xmlns:a16="http://schemas.microsoft.com/office/drawing/2014/main" id="{601BECFC-F3A4-4B64-8957-5A6867BDC8D3}"/>
              </a:ext>
            </a:extLst>
          </p:cNvPr>
          <p:cNvSpPr/>
          <p:nvPr/>
        </p:nvSpPr>
        <p:spPr>
          <a:xfrm>
            <a:off x="580284" y="277235"/>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Tree>
    <p:extLst>
      <p:ext uri="{BB962C8B-B14F-4D97-AF65-F5344CB8AC3E}">
        <p14:creationId xmlns:p14="http://schemas.microsoft.com/office/powerpoint/2010/main" val="16327180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03DC19-5021-4723-A682-F025FEA4FF8F}"/>
              </a:ext>
            </a:extLst>
          </p:cNvPr>
          <p:cNvSpPr>
            <a:spLocks noGrp="1"/>
          </p:cNvSpPr>
          <p:nvPr>
            <p:ph type="title"/>
          </p:nvPr>
        </p:nvSpPr>
        <p:spPr>
          <a:xfrm>
            <a:off x="1342595" y="448056"/>
            <a:ext cx="6055731" cy="640080"/>
          </a:xfrm>
        </p:spPr>
        <p:txBody>
          <a:bodyPr/>
          <a:lstStyle/>
          <a:p>
            <a:r>
              <a:rPr lang="fr-FR" dirty="0"/>
              <a:t>Exemple opérationnel </a:t>
            </a:r>
          </a:p>
        </p:txBody>
      </p:sp>
      <p:pic>
        <p:nvPicPr>
          <p:cNvPr id="4" name="Espace réservé du contenu 4" descr="scorecard escm.jpg">
            <a:extLst>
              <a:ext uri="{FF2B5EF4-FFF2-40B4-BE49-F238E27FC236}">
                <a16:creationId xmlns:a16="http://schemas.microsoft.com/office/drawing/2014/main" id="{AD4E3C08-26BD-4AFA-89AA-D784D926EF9B}"/>
              </a:ext>
            </a:extLst>
          </p:cNvPr>
          <p:cNvPicPr>
            <a:picLocks noChangeAspect="1"/>
          </p:cNvPicPr>
          <p:nvPr/>
        </p:nvPicPr>
        <p:blipFill rotWithShape="1">
          <a:blip r:embed="rId2">
            <a:extLst>
              <a:ext uri="{28A0092B-C50C-407E-A947-70E740481C1C}">
                <a14:useLocalDpi xmlns:a14="http://schemas.microsoft.com/office/drawing/2010/main" val="0"/>
              </a:ext>
            </a:extLst>
          </a:blip>
          <a:srcRect l="1" r="3089"/>
          <a:stretch/>
        </p:blipFill>
        <p:spPr>
          <a:xfrm>
            <a:off x="1342596" y="1268627"/>
            <a:ext cx="8155632" cy="5352406"/>
          </a:xfrm>
          <a:prstGeom prst="rect">
            <a:avLst/>
          </a:prstGeom>
        </p:spPr>
      </p:pic>
      <p:sp>
        <p:nvSpPr>
          <p:cNvPr id="3" name="Ellipse 2">
            <a:extLst>
              <a:ext uri="{FF2B5EF4-FFF2-40B4-BE49-F238E27FC236}">
                <a16:creationId xmlns:a16="http://schemas.microsoft.com/office/drawing/2014/main" id="{A5008515-005E-49B5-90C6-5ABC1C7389E4}"/>
              </a:ext>
            </a:extLst>
          </p:cNvPr>
          <p:cNvSpPr/>
          <p:nvPr/>
        </p:nvSpPr>
        <p:spPr>
          <a:xfrm>
            <a:off x="580284" y="277235"/>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6</a:t>
            </a:r>
          </a:p>
        </p:txBody>
      </p:sp>
    </p:spTree>
    <p:extLst>
      <p:ext uri="{BB962C8B-B14F-4D97-AF65-F5344CB8AC3E}">
        <p14:creationId xmlns:p14="http://schemas.microsoft.com/office/powerpoint/2010/main" val="3791310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4201561-31D7-468C-920C-00B424CC6314}"/>
              </a:ext>
            </a:extLst>
          </p:cNvPr>
          <p:cNvSpPr>
            <a:spLocks noGrp="1"/>
          </p:cNvSpPr>
          <p:nvPr>
            <p:ph type="title"/>
          </p:nvPr>
        </p:nvSpPr>
        <p:spPr/>
        <p:txBody>
          <a:bodyPr/>
          <a:lstStyle/>
          <a:p>
            <a:r>
              <a:rPr lang="fr-FR" dirty="0"/>
              <a:t>SOMMAIRE INTRODUCTION</a:t>
            </a:r>
          </a:p>
        </p:txBody>
      </p:sp>
      <p:graphicFrame>
        <p:nvGraphicFramePr>
          <p:cNvPr id="4" name="Espace réservé du contenu 3">
            <a:extLst>
              <a:ext uri="{FF2B5EF4-FFF2-40B4-BE49-F238E27FC236}">
                <a16:creationId xmlns:a16="http://schemas.microsoft.com/office/drawing/2014/main" id="{1D641B59-BBD0-4204-A984-BD7E87EA61E1}"/>
              </a:ext>
            </a:extLst>
          </p:cNvPr>
          <p:cNvGraphicFramePr>
            <a:graphicFrameLocks noGrp="1"/>
          </p:cNvGraphicFramePr>
          <p:nvPr>
            <p:ph sz="quarter" idx="10"/>
            <p:extLst>
              <p:ext uri="{D42A27DB-BD31-4B8C-83A1-F6EECF244321}">
                <p14:modId xmlns:p14="http://schemas.microsoft.com/office/powerpoint/2010/main" val="3149506836"/>
              </p:ext>
            </p:extLst>
          </p:nvPr>
        </p:nvGraphicFramePr>
        <p:xfrm>
          <a:off x="1865412" y="1496351"/>
          <a:ext cx="7838604" cy="3978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772C3278-762A-4D2B-B480-B5C2DC9EE56B}"/>
              </a:ext>
            </a:extLst>
          </p:cNvPr>
          <p:cNvSpPr/>
          <p:nvPr/>
        </p:nvSpPr>
        <p:spPr>
          <a:xfrm>
            <a:off x="2111160" y="1803553"/>
            <a:ext cx="671979"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a:t>
            </a:r>
          </a:p>
        </p:txBody>
      </p:sp>
      <p:sp>
        <p:nvSpPr>
          <p:cNvPr id="8" name="Rectangle 7">
            <a:extLst>
              <a:ext uri="{FF2B5EF4-FFF2-40B4-BE49-F238E27FC236}">
                <a16:creationId xmlns:a16="http://schemas.microsoft.com/office/drawing/2014/main" id="{94B27B1D-5359-4D12-AE27-FB62CDEAAED4}"/>
              </a:ext>
            </a:extLst>
          </p:cNvPr>
          <p:cNvSpPr/>
          <p:nvPr/>
        </p:nvSpPr>
        <p:spPr>
          <a:xfrm>
            <a:off x="2363951" y="3054103"/>
            <a:ext cx="628697"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B</a:t>
            </a:r>
          </a:p>
        </p:txBody>
      </p:sp>
      <p:sp>
        <p:nvSpPr>
          <p:cNvPr id="10" name="Rectangle 9">
            <a:extLst>
              <a:ext uri="{FF2B5EF4-FFF2-40B4-BE49-F238E27FC236}">
                <a16:creationId xmlns:a16="http://schemas.microsoft.com/office/drawing/2014/main" id="{571741CC-518F-4EE9-B71C-D23409D09A02}"/>
              </a:ext>
            </a:extLst>
          </p:cNvPr>
          <p:cNvSpPr/>
          <p:nvPr/>
        </p:nvSpPr>
        <p:spPr>
          <a:xfrm>
            <a:off x="2036325" y="4208846"/>
            <a:ext cx="617477"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a:t>
            </a:r>
          </a:p>
        </p:txBody>
      </p:sp>
    </p:spTree>
    <p:extLst>
      <p:ext uri="{BB962C8B-B14F-4D97-AF65-F5344CB8AC3E}">
        <p14:creationId xmlns:p14="http://schemas.microsoft.com/office/powerpoint/2010/main" val="36595647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4201561-31D7-468C-920C-00B424CC6314}"/>
              </a:ext>
            </a:extLst>
          </p:cNvPr>
          <p:cNvSpPr>
            <a:spLocks noGrp="1"/>
          </p:cNvSpPr>
          <p:nvPr>
            <p:ph type="title"/>
          </p:nvPr>
        </p:nvSpPr>
        <p:spPr/>
        <p:txBody>
          <a:bodyPr/>
          <a:lstStyle/>
          <a:p>
            <a:r>
              <a:rPr lang="fr-FR" dirty="0"/>
              <a:t>SOMMAIRE</a:t>
            </a:r>
          </a:p>
        </p:txBody>
      </p:sp>
      <p:graphicFrame>
        <p:nvGraphicFramePr>
          <p:cNvPr id="4" name="Espace réservé du contenu 3">
            <a:extLst>
              <a:ext uri="{FF2B5EF4-FFF2-40B4-BE49-F238E27FC236}">
                <a16:creationId xmlns:a16="http://schemas.microsoft.com/office/drawing/2014/main" id="{1D641B59-BBD0-4204-A984-BD7E87EA61E1}"/>
              </a:ext>
            </a:extLst>
          </p:cNvPr>
          <p:cNvGraphicFramePr>
            <a:graphicFrameLocks noGrp="1"/>
          </p:cNvGraphicFramePr>
          <p:nvPr>
            <p:ph sz="quarter" idx="10"/>
          </p:nvPr>
        </p:nvGraphicFramePr>
        <p:xfrm>
          <a:off x="1865412" y="1496351"/>
          <a:ext cx="7838604" cy="3978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772C3278-762A-4D2B-B480-B5C2DC9EE56B}"/>
              </a:ext>
            </a:extLst>
          </p:cNvPr>
          <p:cNvSpPr/>
          <p:nvPr/>
        </p:nvSpPr>
        <p:spPr>
          <a:xfrm>
            <a:off x="2111160" y="1803553"/>
            <a:ext cx="671979"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a:t>
            </a:r>
          </a:p>
        </p:txBody>
      </p:sp>
      <p:sp>
        <p:nvSpPr>
          <p:cNvPr id="8" name="Rectangle 7">
            <a:extLst>
              <a:ext uri="{FF2B5EF4-FFF2-40B4-BE49-F238E27FC236}">
                <a16:creationId xmlns:a16="http://schemas.microsoft.com/office/drawing/2014/main" id="{94B27B1D-5359-4D12-AE27-FB62CDEAAED4}"/>
              </a:ext>
            </a:extLst>
          </p:cNvPr>
          <p:cNvSpPr/>
          <p:nvPr/>
        </p:nvSpPr>
        <p:spPr>
          <a:xfrm>
            <a:off x="2363951" y="3054103"/>
            <a:ext cx="628697"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B</a:t>
            </a:r>
          </a:p>
        </p:txBody>
      </p:sp>
      <p:sp>
        <p:nvSpPr>
          <p:cNvPr id="10" name="Rectangle 9">
            <a:extLst>
              <a:ext uri="{FF2B5EF4-FFF2-40B4-BE49-F238E27FC236}">
                <a16:creationId xmlns:a16="http://schemas.microsoft.com/office/drawing/2014/main" id="{571741CC-518F-4EE9-B71C-D23409D09A02}"/>
              </a:ext>
            </a:extLst>
          </p:cNvPr>
          <p:cNvSpPr/>
          <p:nvPr/>
        </p:nvSpPr>
        <p:spPr>
          <a:xfrm>
            <a:off x="2036325" y="4208846"/>
            <a:ext cx="617477"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a:t>
            </a:r>
          </a:p>
        </p:txBody>
      </p:sp>
    </p:spTree>
    <p:extLst>
      <p:ext uri="{BB962C8B-B14F-4D97-AF65-F5344CB8AC3E}">
        <p14:creationId xmlns:p14="http://schemas.microsoft.com/office/powerpoint/2010/main" val="7639150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Diagramme 10">
            <a:extLst>
              <a:ext uri="{FF2B5EF4-FFF2-40B4-BE49-F238E27FC236}">
                <a16:creationId xmlns:a16="http://schemas.microsoft.com/office/drawing/2014/main" id="{6F15215C-68D5-455B-A865-D4B4497D70B7}"/>
              </a:ext>
            </a:extLst>
          </p:cNvPr>
          <p:cNvGraphicFramePr/>
          <p:nvPr>
            <p:extLst>
              <p:ext uri="{D42A27DB-BD31-4B8C-83A1-F6EECF244321}">
                <p14:modId xmlns:p14="http://schemas.microsoft.com/office/powerpoint/2010/main" val="1535923655"/>
              </p:ext>
            </p:extLst>
          </p:nvPr>
        </p:nvGraphicFramePr>
        <p:xfrm>
          <a:off x="1966686" y="1144209"/>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re 1">
            <a:extLst>
              <a:ext uri="{FF2B5EF4-FFF2-40B4-BE49-F238E27FC236}">
                <a16:creationId xmlns:a16="http://schemas.microsoft.com/office/drawing/2014/main" id="{B71548F4-A365-4240-B9C0-CD0801895D76}"/>
              </a:ext>
            </a:extLst>
          </p:cNvPr>
          <p:cNvSpPr>
            <a:spLocks noGrp="1"/>
          </p:cNvSpPr>
          <p:nvPr>
            <p:ph type="title"/>
          </p:nvPr>
        </p:nvSpPr>
        <p:spPr>
          <a:xfrm>
            <a:off x="1510748" y="448056"/>
            <a:ext cx="5887578" cy="640080"/>
          </a:xfrm>
        </p:spPr>
        <p:txBody>
          <a:bodyPr/>
          <a:lstStyle/>
          <a:p>
            <a:r>
              <a:rPr lang="fr-FR" dirty="0"/>
              <a:t>La performance du SI</a:t>
            </a:r>
          </a:p>
        </p:txBody>
      </p:sp>
      <p:sp>
        <p:nvSpPr>
          <p:cNvPr id="5" name="Rectangle 4">
            <a:extLst>
              <a:ext uri="{FF2B5EF4-FFF2-40B4-BE49-F238E27FC236}">
                <a16:creationId xmlns:a16="http://schemas.microsoft.com/office/drawing/2014/main" id="{9CDB61B1-4CA6-4BEB-8C33-809E36AF0A5F}"/>
              </a:ext>
            </a:extLst>
          </p:cNvPr>
          <p:cNvSpPr/>
          <p:nvPr/>
        </p:nvSpPr>
        <p:spPr>
          <a:xfrm>
            <a:off x="2421615" y="1781227"/>
            <a:ext cx="582211"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1</a:t>
            </a:r>
          </a:p>
        </p:txBody>
      </p:sp>
      <p:sp>
        <p:nvSpPr>
          <p:cNvPr id="7" name="Rectangle 6">
            <a:extLst>
              <a:ext uri="{FF2B5EF4-FFF2-40B4-BE49-F238E27FC236}">
                <a16:creationId xmlns:a16="http://schemas.microsoft.com/office/drawing/2014/main" id="{E82F3CA1-2DF3-49CD-B0F1-160A9DB2A2B1}"/>
              </a:ext>
            </a:extLst>
          </p:cNvPr>
          <p:cNvSpPr/>
          <p:nvPr/>
        </p:nvSpPr>
        <p:spPr>
          <a:xfrm>
            <a:off x="2874461" y="3341575"/>
            <a:ext cx="582211"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2</a:t>
            </a:r>
          </a:p>
        </p:txBody>
      </p:sp>
      <p:sp>
        <p:nvSpPr>
          <p:cNvPr id="9" name="Rectangle 8">
            <a:extLst>
              <a:ext uri="{FF2B5EF4-FFF2-40B4-BE49-F238E27FC236}">
                <a16:creationId xmlns:a16="http://schemas.microsoft.com/office/drawing/2014/main" id="{E14F523F-6CDB-4233-AA28-007D9E69B492}"/>
              </a:ext>
            </a:extLst>
          </p:cNvPr>
          <p:cNvSpPr/>
          <p:nvPr/>
        </p:nvSpPr>
        <p:spPr>
          <a:xfrm>
            <a:off x="2429693" y="4952225"/>
            <a:ext cx="582211" cy="923330"/>
          </a:xfrm>
          <a:prstGeom prst="rect">
            <a:avLst/>
          </a:prstGeom>
          <a:noFill/>
        </p:spPr>
        <p:txBody>
          <a:bodyPr wrap="none" lIns="91440" tIns="45720" rIns="91440" bIns="45720">
            <a:spAutoFit/>
          </a:bodyPr>
          <a:lstStyle/>
          <a:p>
            <a:pPr algn="ctr"/>
            <a:r>
              <a:rPr lang="fr-F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3</a:t>
            </a:r>
          </a:p>
        </p:txBody>
      </p:sp>
      <p:sp>
        <p:nvSpPr>
          <p:cNvPr id="3" name="Ellipse 2">
            <a:extLst>
              <a:ext uri="{FF2B5EF4-FFF2-40B4-BE49-F238E27FC236}">
                <a16:creationId xmlns:a16="http://schemas.microsoft.com/office/drawing/2014/main" id="{0A81A7FB-108A-4A08-9815-BDD604EEDC5F}"/>
              </a:ext>
            </a:extLst>
          </p:cNvPr>
          <p:cNvSpPr/>
          <p:nvPr/>
        </p:nvSpPr>
        <p:spPr>
          <a:xfrm>
            <a:off x="695739" y="448056"/>
            <a:ext cx="815009" cy="777770"/>
          </a:xfrm>
          <a:prstGeom prst="ellipse">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4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a:t>
            </a:r>
          </a:p>
        </p:txBody>
      </p:sp>
    </p:spTree>
    <p:extLst>
      <p:ext uri="{BB962C8B-B14F-4D97-AF65-F5344CB8AC3E}">
        <p14:creationId xmlns:p14="http://schemas.microsoft.com/office/powerpoint/2010/main" val="8940613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22" name="Rectangle 2">
            <a:extLst>
              <a:ext uri="{FF2B5EF4-FFF2-40B4-BE49-F238E27FC236}">
                <a16:creationId xmlns:a16="http://schemas.microsoft.com/office/drawing/2014/main" id="{BA89A68F-6150-4381-874C-E153A39B6AF8}"/>
              </a:ext>
            </a:extLst>
          </p:cNvPr>
          <p:cNvSpPr>
            <a:spLocks noGrp="1" noChangeArrowheads="1"/>
          </p:cNvSpPr>
          <p:nvPr>
            <p:ph type="title"/>
          </p:nvPr>
        </p:nvSpPr>
        <p:spPr>
          <a:xfrm>
            <a:off x="1524000" y="448056"/>
            <a:ext cx="5873496" cy="640080"/>
          </a:xfrm>
        </p:spPr>
        <p:txBody>
          <a:bodyPr>
            <a:normAutofit fontScale="90000"/>
          </a:bodyPr>
          <a:lstStyle/>
          <a:p>
            <a:r>
              <a:rPr lang="fr-FR" altLang="fr-FR" dirty="0"/>
              <a:t>La mise en place de méthodes est devenu</a:t>
            </a:r>
            <a:br>
              <a:rPr lang="fr-FR" altLang="fr-FR" dirty="0"/>
            </a:br>
            <a:r>
              <a:rPr lang="fr-FR" altLang="fr-FR" dirty="0"/>
              <a:t>un outil au service de l’IT Gouvernance. </a:t>
            </a:r>
          </a:p>
        </p:txBody>
      </p:sp>
      <p:pic>
        <p:nvPicPr>
          <p:cNvPr id="849923" name="Picture 3">
            <a:extLst>
              <a:ext uri="{FF2B5EF4-FFF2-40B4-BE49-F238E27FC236}">
                <a16:creationId xmlns:a16="http://schemas.microsoft.com/office/drawing/2014/main" id="{43BEAC76-E618-4E22-9E59-B132E97E34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1194" y="1268414"/>
            <a:ext cx="7146694" cy="4095244"/>
          </a:xfrm>
          <a:prstGeom prst="rect">
            <a:avLst/>
          </a:prstGeom>
          <a:solidFill>
            <a:srgbClr val="D1C8C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49924" name="AutoShape 4">
            <a:extLst>
              <a:ext uri="{FF2B5EF4-FFF2-40B4-BE49-F238E27FC236}">
                <a16:creationId xmlns:a16="http://schemas.microsoft.com/office/drawing/2014/main" id="{3962BEC4-84B6-4747-A277-DFF71E58964B}"/>
              </a:ext>
            </a:extLst>
          </p:cNvPr>
          <p:cNvSpPr>
            <a:spLocks noChangeArrowheads="1"/>
          </p:cNvSpPr>
          <p:nvPr/>
        </p:nvSpPr>
        <p:spPr bwMode="auto">
          <a:xfrm>
            <a:off x="837477" y="1730376"/>
            <a:ext cx="1800225" cy="2016125"/>
          </a:xfrm>
          <a:prstGeom prst="rightArrow">
            <a:avLst>
              <a:gd name="adj1" fmla="val 50000"/>
              <a:gd name="adj2" fmla="val 25000"/>
            </a:avLst>
          </a:prstGeom>
          <a:solidFill>
            <a:srgbClr val="CBC7B7"/>
          </a:solidFill>
          <a:ln w="19050"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buFontTx/>
              <a:buNone/>
            </a:pPr>
            <a:r>
              <a:rPr lang="fr-FR" altLang="fr-FR" sz="2400"/>
              <a:t>Vision </a:t>
            </a:r>
            <a:br>
              <a:rPr lang="fr-FR" altLang="fr-FR" sz="2400"/>
            </a:br>
            <a:r>
              <a:rPr lang="fr-FR" altLang="fr-FR" sz="2400"/>
              <a:t>Gartner</a:t>
            </a:r>
          </a:p>
        </p:txBody>
      </p:sp>
      <p:sp>
        <p:nvSpPr>
          <p:cNvPr id="849930" name="Text Box 10">
            <a:extLst>
              <a:ext uri="{FF2B5EF4-FFF2-40B4-BE49-F238E27FC236}">
                <a16:creationId xmlns:a16="http://schemas.microsoft.com/office/drawing/2014/main" id="{0E5F7423-1D48-49D0-9E6B-3B4048D34B37}"/>
              </a:ext>
            </a:extLst>
          </p:cNvPr>
          <p:cNvSpPr txBox="1">
            <a:spLocks noChangeArrowheads="1"/>
          </p:cNvSpPr>
          <p:nvPr/>
        </p:nvSpPr>
        <p:spPr bwMode="auto">
          <a:xfrm>
            <a:off x="10003295" y="3737211"/>
            <a:ext cx="74052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lgn="ctr">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Tx/>
              <a:buNone/>
            </a:pPr>
            <a:r>
              <a:rPr lang="fr-FR" altLang="fr-FR" sz="1200" dirty="0"/>
              <a:t>Source</a:t>
            </a:r>
            <a:br>
              <a:rPr lang="fr-FR" altLang="fr-FR" sz="1200" dirty="0"/>
            </a:br>
            <a:r>
              <a:rPr lang="fr-FR" altLang="fr-FR" sz="1200" dirty="0"/>
              <a:t> Gartner</a:t>
            </a:r>
          </a:p>
        </p:txBody>
      </p:sp>
      <p:sp>
        <p:nvSpPr>
          <p:cNvPr id="2" name="Ellipse 1">
            <a:extLst>
              <a:ext uri="{FF2B5EF4-FFF2-40B4-BE49-F238E27FC236}">
                <a16:creationId xmlns:a16="http://schemas.microsoft.com/office/drawing/2014/main" id="{7028D17C-6F24-4EC4-8A2A-475F5A7750E7}"/>
              </a:ext>
            </a:extLst>
          </p:cNvPr>
          <p:cNvSpPr/>
          <p:nvPr/>
        </p:nvSpPr>
        <p:spPr>
          <a:xfrm>
            <a:off x="587829" y="374413"/>
            <a:ext cx="724988" cy="640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1</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9252" name="Picture 4">
            <a:extLst>
              <a:ext uri="{FF2B5EF4-FFF2-40B4-BE49-F238E27FC236}">
                <a16:creationId xmlns:a16="http://schemas.microsoft.com/office/drawing/2014/main" id="{1E4D09DF-0664-4232-96AD-6B1574EFB15C}"/>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46945" y="1222375"/>
            <a:ext cx="4392612" cy="3105150"/>
          </a:xfrm>
          <a:prstGeom prst="rect">
            <a:avLst/>
          </a:prstGeom>
          <a:noFill/>
          <a:extLst>
            <a:ext uri="{909E8E84-426E-40DD-AFC4-6F175D3DCCD1}">
              <a14:hiddenFill xmlns:a14="http://schemas.microsoft.com/office/drawing/2010/main">
                <a:solidFill>
                  <a:srgbClr val="FFFFFF"/>
                </a:solidFill>
              </a14:hiddenFill>
            </a:ext>
          </a:extLst>
        </p:spPr>
      </p:pic>
      <p:sp>
        <p:nvSpPr>
          <p:cNvPr id="949250" name="Rectangle 2">
            <a:extLst>
              <a:ext uri="{FF2B5EF4-FFF2-40B4-BE49-F238E27FC236}">
                <a16:creationId xmlns:a16="http://schemas.microsoft.com/office/drawing/2014/main" id="{11EA5964-8C4E-4ACE-B4A1-9A761B47F352}"/>
              </a:ext>
            </a:extLst>
          </p:cNvPr>
          <p:cNvSpPr>
            <a:spLocks noGrp="1" noChangeArrowheads="1"/>
          </p:cNvSpPr>
          <p:nvPr>
            <p:ph type="title"/>
          </p:nvPr>
        </p:nvSpPr>
        <p:spPr>
          <a:xfrm>
            <a:off x="4619213" y="445135"/>
            <a:ext cx="6876288" cy="640080"/>
          </a:xfrm>
        </p:spPr>
        <p:txBody>
          <a:bodyPr>
            <a:normAutofit fontScale="90000"/>
          </a:bodyPr>
          <a:lstStyle/>
          <a:p>
            <a:r>
              <a:rPr lang="fr-FR" altLang="fr-FR" dirty="0"/>
              <a:t>Une diversité de référentiels complémentaires</a:t>
            </a:r>
          </a:p>
        </p:txBody>
      </p:sp>
      <p:sp>
        <p:nvSpPr>
          <p:cNvPr id="949251" name="Rectangle 3">
            <a:extLst>
              <a:ext uri="{FF2B5EF4-FFF2-40B4-BE49-F238E27FC236}">
                <a16:creationId xmlns:a16="http://schemas.microsoft.com/office/drawing/2014/main" id="{1EF80FAB-2D19-417A-91DA-A1ADC8969FDC}"/>
              </a:ext>
            </a:extLst>
          </p:cNvPr>
          <p:cNvSpPr>
            <a:spLocks noGrp="1" noChangeArrowheads="1"/>
          </p:cNvSpPr>
          <p:nvPr>
            <p:ph type="body" idx="1"/>
          </p:nvPr>
        </p:nvSpPr>
        <p:spPr>
          <a:xfrm>
            <a:off x="1029926" y="4464685"/>
            <a:ext cx="2736850" cy="322262"/>
          </a:xfrm>
        </p:spPr>
        <p:txBody>
          <a:bodyPr>
            <a:noAutofit/>
          </a:bodyPr>
          <a:lstStyle/>
          <a:p>
            <a:pPr>
              <a:buFont typeface="Wingdings 3" panose="05040102010807070707" pitchFamily="18" charset="2"/>
              <a:buNone/>
            </a:pPr>
            <a:r>
              <a:rPr lang="fr-FR" altLang="fr-FR" sz="500" dirty="0"/>
              <a:t>Source KLC</a:t>
            </a:r>
          </a:p>
          <a:p>
            <a:pPr>
              <a:buFont typeface="Wingdings 3" panose="05040102010807070707" pitchFamily="18" charset="2"/>
              <a:buNone/>
            </a:pPr>
            <a:endParaRPr lang="fr-FR" altLang="fr-FR" sz="500" dirty="0"/>
          </a:p>
          <a:p>
            <a:pPr algn="r">
              <a:buFont typeface="Wingdings 3" panose="05040102010807070707" pitchFamily="18" charset="2"/>
              <a:buNone/>
            </a:pPr>
            <a:r>
              <a:rPr lang="fr-FR" altLang="fr-FR" sz="500" dirty="0"/>
              <a:t>Source Gartner</a:t>
            </a:r>
          </a:p>
        </p:txBody>
      </p:sp>
      <p:pic>
        <p:nvPicPr>
          <p:cNvPr id="949253" name="Picture 5">
            <a:extLst>
              <a:ext uri="{FF2B5EF4-FFF2-40B4-BE49-F238E27FC236}">
                <a16:creationId xmlns:a16="http://schemas.microsoft.com/office/drawing/2014/main" id="{75EFFF44-F7A2-4C82-951B-37AC1CF54F82}"/>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r="17610"/>
          <a:stretch>
            <a:fillRect/>
          </a:stretch>
        </p:blipFill>
        <p:spPr bwMode="auto">
          <a:xfrm>
            <a:off x="5446714" y="3284539"/>
            <a:ext cx="5221287" cy="33416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49254" name="Picture 6">
            <a:extLst>
              <a:ext uri="{FF2B5EF4-FFF2-40B4-BE49-F238E27FC236}">
                <a16:creationId xmlns:a16="http://schemas.microsoft.com/office/drawing/2014/main" id="{BE11FAA8-9DFB-48F7-A660-94F558D95DCF}"/>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80687" t="32304" b="26746"/>
          <a:stretch>
            <a:fillRect/>
          </a:stretch>
        </p:blipFill>
        <p:spPr bwMode="auto">
          <a:xfrm>
            <a:off x="4087184" y="5013326"/>
            <a:ext cx="1145216"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Ellipse 1">
            <a:extLst>
              <a:ext uri="{FF2B5EF4-FFF2-40B4-BE49-F238E27FC236}">
                <a16:creationId xmlns:a16="http://schemas.microsoft.com/office/drawing/2014/main" id="{3A634FDF-2CBF-47D0-9FAA-FC8E5D2ACA73}"/>
              </a:ext>
            </a:extLst>
          </p:cNvPr>
          <p:cNvSpPr/>
          <p:nvPr/>
        </p:nvSpPr>
        <p:spPr>
          <a:xfrm>
            <a:off x="587829" y="374413"/>
            <a:ext cx="724988" cy="640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1</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7202" name="Rectangle 2">
            <a:extLst>
              <a:ext uri="{FF2B5EF4-FFF2-40B4-BE49-F238E27FC236}">
                <a16:creationId xmlns:a16="http://schemas.microsoft.com/office/drawing/2014/main" id="{D6DD2153-A2B9-4F78-BCC4-1BDA5AEFF122}"/>
              </a:ext>
            </a:extLst>
          </p:cNvPr>
          <p:cNvSpPr>
            <a:spLocks noGrp="1" noChangeArrowheads="1"/>
          </p:cNvSpPr>
          <p:nvPr>
            <p:ph type="title"/>
          </p:nvPr>
        </p:nvSpPr>
        <p:spPr>
          <a:xfrm>
            <a:off x="1460584" y="448056"/>
            <a:ext cx="5936911" cy="640080"/>
          </a:xfrm>
        </p:spPr>
        <p:txBody>
          <a:bodyPr>
            <a:normAutofit fontScale="90000"/>
          </a:bodyPr>
          <a:lstStyle/>
          <a:p>
            <a:r>
              <a:rPr lang="fr-FR" altLang="fr-FR" dirty="0"/>
              <a:t>Les référentiels ont une structure basée </a:t>
            </a:r>
            <a:br>
              <a:rPr lang="fr-FR" altLang="fr-FR" dirty="0"/>
            </a:br>
            <a:r>
              <a:rPr lang="fr-FR" altLang="fr-FR" dirty="0"/>
              <a:t>sur les bonnes pratiques </a:t>
            </a:r>
          </a:p>
        </p:txBody>
      </p:sp>
      <p:sp>
        <p:nvSpPr>
          <p:cNvPr id="947204" name="Rectangle 4">
            <a:extLst>
              <a:ext uri="{FF2B5EF4-FFF2-40B4-BE49-F238E27FC236}">
                <a16:creationId xmlns:a16="http://schemas.microsoft.com/office/drawing/2014/main" id="{D4E926A7-AE73-4904-B251-665B70BC5ADF}"/>
              </a:ext>
            </a:extLst>
          </p:cNvPr>
          <p:cNvSpPr>
            <a:spLocks noChangeArrowheads="1"/>
          </p:cNvSpPr>
          <p:nvPr/>
        </p:nvSpPr>
        <p:spPr bwMode="auto">
          <a:xfrm>
            <a:off x="2855913" y="1247283"/>
            <a:ext cx="4811712" cy="3478213"/>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nSpc>
                <a:spcPct val="100000"/>
              </a:lnSpc>
              <a:spcBef>
                <a:spcPct val="0"/>
              </a:spcBef>
              <a:buClrTx/>
              <a:buSzTx/>
              <a:buFontTx/>
              <a:buNone/>
            </a:pPr>
            <a:r>
              <a:rPr lang="fr-FR" altLang="fr-FR" sz="2000">
                <a:latin typeface="Arial" panose="020B0604020202020204" pitchFamily="34" charset="0"/>
              </a:rPr>
              <a:t>Domaines, Phases, Secteurs</a:t>
            </a:r>
          </a:p>
        </p:txBody>
      </p:sp>
      <p:sp>
        <p:nvSpPr>
          <p:cNvPr id="947205" name="Rectangle 5">
            <a:extLst>
              <a:ext uri="{FF2B5EF4-FFF2-40B4-BE49-F238E27FC236}">
                <a16:creationId xmlns:a16="http://schemas.microsoft.com/office/drawing/2014/main" id="{5064402B-88DC-418D-9C80-53A835D4B675}"/>
              </a:ext>
            </a:extLst>
          </p:cNvPr>
          <p:cNvSpPr>
            <a:spLocks noChangeArrowheads="1"/>
          </p:cNvSpPr>
          <p:nvPr/>
        </p:nvSpPr>
        <p:spPr bwMode="auto">
          <a:xfrm>
            <a:off x="2862264" y="1872757"/>
            <a:ext cx="4198937" cy="2852738"/>
          </a:xfrm>
          <a:prstGeom prst="rect">
            <a:avLst/>
          </a:prstGeom>
          <a:solidFill>
            <a:srgbClr val="FFCE7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nSpc>
                <a:spcPct val="100000"/>
              </a:lnSpc>
              <a:spcBef>
                <a:spcPct val="0"/>
              </a:spcBef>
              <a:buClrTx/>
              <a:buSzTx/>
              <a:buFontTx/>
              <a:buNone/>
            </a:pPr>
            <a:r>
              <a:rPr lang="fr-FR" altLang="fr-FR" sz="2000">
                <a:latin typeface="Arial" panose="020B0604020202020204" pitchFamily="34" charset="0"/>
              </a:rPr>
              <a:t>Processus</a:t>
            </a:r>
          </a:p>
        </p:txBody>
      </p:sp>
      <p:sp>
        <p:nvSpPr>
          <p:cNvPr id="947206" name="Rectangle 6">
            <a:extLst>
              <a:ext uri="{FF2B5EF4-FFF2-40B4-BE49-F238E27FC236}">
                <a16:creationId xmlns:a16="http://schemas.microsoft.com/office/drawing/2014/main" id="{B8313BF2-1122-462E-91AE-7B6E810419AF}"/>
              </a:ext>
            </a:extLst>
          </p:cNvPr>
          <p:cNvSpPr>
            <a:spLocks noChangeArrowheads="1"/>
          </p:cNvSpPr>
          <p:nvPr/>
        </p:nvSpPr>
        <p:spPr bwMode="auto">
          <a:xfrm>
            <a:off x="2870201" y="2422033"/>
            <a:ext cx="3586163" cy="2303463"/>
          </a:xfrm>
          <a:prstGeom prst="rect">
            <a:avLst/>
          </a:prstGeom>
          <a:solidFill>
            <a:srgbClr val="E4B47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nSpc>
                <a:spcPct val="100000"/>
              </a:lnSpc>
              <a:spcBef>
                <a:spcPct val="0"/>
              </a:spcBef>
              <a:buClrTx/>
              <a:buSzTx/>
              <a:buFontTx/>
              <a:buNone/>
            </a:pPr>
            <a:r>
              <a:rPr lang="fr-FR" altLang="fr-FR" sz="2000">
                <a:latin typeface="Arial" panose="020B0604020202020204" pitchFamily="34" charset="0"/>
              </a:rPr>
              <a:t>Activités</a:t>
            </a:r>
          </a:p>
        </p:txBody>
      </p:sp>
      <p:sp>
        <p:nvSpPr>
          <p:cNvPr id="947207" name="Rectangle 7">
            <a:extLst>
              <a:ext uri="{FF2B5EF4-FFF2-40B4-BE49-F238E27FC236}">
                <a16:creationId xmlns:a16="http://schemas.microsoft.com/office/drawing/2014/main" id="{79513368-F914-4669-9E5C-83EF1E5B970B}"/>
              </a:ext>
            </a:extLst>
          </p:cNvPr>
          <p:cNvSpPr>
            <a:spLocks noChangeArrowheads="1"/>
          </p:cNvSpPr>
          <p:nvPr/>
        </p:nvSpPr>
        <p:spPr bwMode="auto">
          <a:xfrm>
            <a:off x="2855914" y="3114183"/>
            <a:ext cx="3062287" cy="1611313"/>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nSpc>
                <a:spcPct val="100000"/>
              </a:lnSpc>
              <a:spcBef>
                <a:spcPct val="0"/>
              </a:spcBef>
              <a:buClrTx/>
              <a:buSzTx/>
              <a:buFontTx/>
              <a:buNone/>
            </a:pPr>
            <a:r>
              <a:rPr lang="fr-FR" altLang="fr-FR" sz="2000">
                <a:solidFill>
                  <a:schemeClr val="bg1"/>
                </a:solidFill>
                <a:latin typeface="Arial" panose="020B0604020202020204" pitchFamily="34" charset="0"/>
              </a:rPr>
              <a:t>Bonnes pratiques</a:t>
            </a:r>
          </a:p>
        </p:txBody>
      </p:sp>
      <p:sp>
        <p:nvSpPr>
          <p:cNvPr id="947208" name="Rectangle 8">
            <a:extLst>
              <a:ext uri="{FF2B5EF4-FFF2-40B4-BE49-F238E27FC236}">
                <a16:creationId xmlns:a16="http://schemas.microsoft.com/office/drawing/2014/main" id="{BF1002F4-032A-4103-B10B-8EDB5CBB9FB9}"/>
              </a:ext>
            </a:extLst>
          </p:cNvPr>
          <p:cNvSpPr>
            <a:spLocks noChangeArrowheads="1"/>
          </p:cNvSpPr>
          <p:nvPr/>
        </p:nvSpPr>
        <p:spPr bwMode="auto">
          <a:xfrm>
            <a:off x="2868613" y="4962033"/>
            <a:ext cx="4811712" cy="771525"/>
          </a:xfrm>
          <a:prstGeom prst="rect">
            <a:avLst/>
          </a:prstGeom>
          <a:solidFill>
            <a:srgbClr val="B1B1C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nSpc>
                <a:spcPct val="100000"/>
              </a:lnSpc>
              <a:spcBef>
                <a:spcPct val="0"/>
              </a:spcBef>
              <a:buClrTx/>
              <a:buSzTx/>
              <a:buFontTx/>
              <a:buNone/>
            </a:pPr>
            <a:r>
              <a:rPr lang="fr-FR" altLang="fr-FR" sz="2000">
                <a:latin typeface="Arial" panose="020B0604020202020204" pitchFamily="34" charset="0"/>
              </a:rPr>
              <a:t>Mesure</a:t>
            </a:r>
          </a:p>
        </p:txBody>
      </p:sp>
      <p:sp>
        <p:nvSpPr>
          <p:cNvPr id="947209" name="Rectangle 9">
            <a:extLst>
              <a:ext uri="{FF2B5EF4-FFF2-40B4-BE49-F238E27FC236}">
                <a16:creationId xmlns:a16="http://schemas.microsoft.com/office/drawing/2014/main" id="{AB2C1D96-AFA7-46C7-8522-88999C589E77}"/>
              </a:ext>
            </a:extLst>
          </p:cNvPr>
          <p:cNvSpPr>
            <a:spLocks noChangeArrowheads="1"/>
          </p:cNvSpPr>
          <p:nvPr/>
        </p:nvSpPr>
        <p:spPr bwMode="auto">
          <a:xfrm>
            <a:off x="2868613" y="5898658"/>
            <a:ext cx="4811712" cy="771525"/>
          </a:xfrm>
          <a:prstGeom prst="rect">
            <a:avLst/>
          </a:prstGeom>
          <a:solidFill>
            <a:srgbClr val="B1B1C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nSpc>
                <a:spcPct val="100000"/>
              </a:lnSpc>
              <a:spcBef>
                <a:spcPct val="0"/>
              </a:spcBef>
              <a:buClrTx/>
              <a:buSzTx/>
              <a:buFontTx/>
              <a:buNone/>
            </a:pPr>
            <a:r>
              <a:rPr lang="fr-FR" altLang="fr-FR" sz="2000">
                <a:latin typeface="Arial" panose="020B0604020202020204" pitchFamily="34" charset="0"/>
              </a:rPr>
              <a:t>Contrôle</a:t>
            </a:r>
          </a:p>
        </p:txBody>
      </p:sp>
      <p:sp>
        <p:nvSpPr>
          <p:cNvPr id="947210" name="Rectangle 10">
            <a:extLst>
              <a:ext uri="{FF2B5EF4-FFF2-40B4-BE49-F238E27FC236}">
                <a16:creationId xmlns:a16="http://schemas.microsoft.com/office/drawing/2014/main" id="{C17872D2-A054-4159-A69D-3EEC60545785}"/>
              </a:ext>
            </a:extLst>
          </p:cNvPr>
          <p:cNvSpPr>
            <a:spLocks noChangeArrowheads="1"/>
          </p:cNvSpPr>
          <p:nvPr/>
        </p:nvSpPr>
        <p:spPr bwMode="auto">
          <a:xfrm>
            <a:off x="7798232" y="1205409"/>
            <a:ext cx="685800" cy="5473700"/>
          </a:xfrm>
          <a:prstGeom prst="rect">
            <a:avLst/>
          </a:prstGeom>
          <a:solidFill>
            <a:srgbClr val="B1B1C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pPr>
              <a:lnSpc>
                <a:spcPct val="100000"/>
              </a:lnSpc>
              <a:spcBef>
                <a:spcPct val="0"/>
              </a:spcBef>
              <a:buClrTx/>
              <a:buSzTx/>
              <a:buFontTx/>
              <a:buNone/>
            </a:pPr>
            <a:r>
              <a:rPr lang="fr-FR" altLang="fr-FR" sz="2000">
                <a:latin typeface="Arial" panose="020B0604020202020204" pitchFamily="34" charset="0"/>
              </a:rPr>
              <a:t>évaluation</a:t>
            </a:r>
          </a:p>
        </p:txBody>
      </p:sp>
      <p:sp>
        <p:nvSpPr>
          <p:cNvPr id="947211" name="AutoShape 11">
            <a:extLst>
              <a:ext uri="{FF2B5EF4-FFF2-40B4-BE49-F238E27FC236}">
                <a16:creationId xmlns:a16="http://schemas.microsoft.com/office/drawing/2014/main" id="{6F9CC19C-1127-43F2-9F29-32A24A941665}"/>
              </a:ext>
            </a:extLst>
          </p:cNvPr>
          <p:cNvSpPr>
            <a:spLocks noChangeArrowheads="1"/>
          </p:cNvSpPr>
          <p:nvPr/>
        </p:nvSpPr>
        <p:spPr bwMode="auto">
          <a:xfrm rot="16004065">
            <a:off x="9102725" y="4000500"/>
            <a:ext cx="1143000" cy="1524000"/>
          </a:xfrm>
          <a:prstGeom prst="curvedRightArrow">
            <a:avLst>
              <a:gd name="adj1" fmla="val 26667"/>
              <a:gd name="adj2" fmla="val 53333"/>
              <a:gd name="adj3" fmla="val 33333"/>
            </a:avLst>
          </a:prstGeom>
          <a:solidFill>
            <a:srgbClr val="B1B1C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fr-FR"/>
          </a:p>
        </p:txBody>
      </p:sp>
      <p:sp>
        <p:nvSpPr>
          <p:cNvPr id="947212" name="AutoShape 12">
            <a:extLst>
              <a:ext uri="{FF2B5EF4-FFF2-40B4-BE49-F238E27FC236}">
                <a16:creationId xmlns:a16="http://schemas.microsoft.com/office/drawing/2014/main" id="{4F806EBE-387D-47D0-9895-2A485F656262}"/>
              </a:ext>
            </a:extLst>
          </p:cNvPr>
          <p:cNvSpPr>
            <a:spLocks noChangeArrowheads="1"/>
          </p:cNvSpPr>
          <p:nvPr/>
        </p:nvSpPr>
        <p:spPr bwMode="auto">
          <a:xfrm rot="16004065" flipH="1" flipV="1">
            <a:off x="8950325" y="1790700"/>
            <a:ext cx="1143000" cy="1524000"/>
          </a:xfrm>
          <a:prstGeom prst="curvedRightArrow">
            <a:avLst>
              <a:gd name="adj1" fmla="val 26667"/>
              <a:gd name="adj2" fmla="val 53333"/>
              <a:gd name="adj3" fmla="val 33333"/>
            </a:avLst>
          </a:prstGeom>
          <a:solidFill>
            <a:srgbClr val="B1B1C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fr-FR"/>
          </a:p>
        </p:txBody>
      </p:sp>
      <p:sp>
        <p:nvSpPr>
          <p:cNvPr id="947213" name="Text Box 13">
            <a:extLst>
              <a:ext uri="{FF2B5EF4-FFF2-40B4-BE49-F238E27FC236}">
                <a16:creationId xmlns:a16="http://schemas.microsoft.com/office/drawing/2014/main" id="{2863D03A-4A5D-43C9-8586-A08CBD785EC0}"/>
              </a:ext>
            </a:extLst>
          </p:cNvPr>
          <p:cNvSpPr txBox="1">
            <a:spLocks noChangeArrowheads="1"/>
          </p:cNvSpPr>
          <p:nvPr/>
        </p:nvSpPr>
        <p:spPr bwMode="auto">
          <a:xfrm>
            <a:off x="9009493" y="3299126"/>
            <a:ext cx="178286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00000"/>
              </a:lnSpc>
              <a:spcBef>
                <a:spcPct val="0"/>
              </a:spcBef>
              <a:buClrTx/>
              <a:buSzTx/>
              <a:buFontTx/>
              <a:buNone/>
            </a:pPr>
            <a:r>
              <a:rPr lang="fr-FR" altLang="fr-FR" sz="2000" dirty="0">
                <a:latin typeface="Arial" panose="020B0604020202020204" pitchFamily="34" charset="0"/>
              </a:rPr>
              <a:t>Boucle </a:t>
            </a:r>
            <a:br>
              <a:rPr lang="fr-FR" altLang="fr-FR" sz="2000" dirty="0">
                <a:latin typeface="Arial" panose="020B0604020202020204" pitchFamily="34" charset="0"/>
              </a:rPr>
            </a:br>
            <a:r>
              <a:rPr lang="fr-FR" altLang="fr-FR" sz="2000" dirty="0">
                <a:latin typeface="Arial" panose="020B0604020202020204" pitchFamily="34" charset="0"/>
              </a:rPr>
              <a:t>d’amélioration</a:t>
            </a:r>
          </a:p>
        </p:txBody>
      </p:sp>
      <p:sp>
        <p:nvSpPr>
          <p:cNvPr id="2" name="Ellipse 1">
            <a:extLst>
              <a:ext uri="{FF2B5EF4-FFF2-40B4-BE49-F238E27FC236}">
                <a16:creationId xmlns:a16="http://schemas.microsoft.com/office/drawing/2014/main" id="{9E9C99C9-E536-407A-8555-C83104867D6D}"/>
              </a:ext>
            </a:extLst>
          </p:cNvPr>
          <p:cNvSpPr/>
          <p:nvPr/>
        </p:nvSpPr>
        <p:spPr>
          <a:xfrm>
            <a:off x="587829" y="374413"/>
            <a:ext cx="724988" cy="640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1</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8226" name="Rectangle 2">
            <a:extLst>
              <a:ext uri="{FF2B5EF4-FFF2-40B4-BE49-F238E27FC236}">
                <a16:creationId xmlns:a16="http://schemas.microsoft.com/office/drawing/2014/main" id="{D6CF84B8-1C4A-46DF-AF49-29EC3595E483}"/>
              </a:ext>
            </a:extLst>
          </p:cNvPr>
          <p:cNvSpPr>
            <a:spLocks noGrp="1" noChangeArrowheads="1"/>
          </p:cNvSpPr>
          <p:nvPr>
            <p:ph type="title"/>
          </p:nvPr>
        </p:nvSpPr>
        <p:spPr>
          <a:xfrm>
            <a:off x="1362394" y="448056"/>
            <a:ext cx="6035101" cy="640080"/>
          </a:xfrm>
        </p:spPr>
        <p:txBody>
          <a:bodyPr>
            <a:normAutofit fontScale="90000"/>
          </a:bodyPr>
          <a:lstStyle/>
          <a:p>
            <a:r>
              <a:rPr lang="fr-FR" altLang="fr-FR" dirty="0"/>
              <a:t>Les principaux référentiels rencontrés en IT </a:t>
            </a:r>
            <a:br>
              <a:rPr lang="fr-FR" altLang="fr-FR" dirty="0"/>
            </a:br>
            <a:r>
              <a:rPr lang="fr-FR" altLang="fr-FR" dirty="0"/>
              <a:t>ont des périmètres complémentaires</a:t>
            </a:r>
          </a:p>
        </p:txBody>
      </p:sp>
      <p:sp>
        <p:nvSpPr>
          <p:cNvPr id="948232" name="Line 8">
            <a:extLst>
              <a:ext uri="{FF2B5EF4-FFF2-40B4-BE49-F238E27FC236}">
                <a16:creationId xmlns:a16="http://schemas.microsoft.com/office/drawing/2014/main" id="{24BC9FA1-4647-40B6-9359-FCBAA8C6A992}"/>
              </a:ext>
            </a:extLst>
          </p:cNvPr>
          <p:cNvSpPr>
            <a:spLocks noChangeShapeType="1"/>
          </p:cNvSpPr>
          <p:nvPr/>
        </p:nvSpPr>
        <p:spPr bwMode="auto">
          <a:xfrm>
            <a:off x="2711450" y="3682207"/>
            <a:ext cx="7416800" cy="0"/>
          </a:xfrm>
          <a:prstGeom prst="line">
            <a:avLst/>
          </a:prstGeom>
          <a:noFill/>
          <a:ln w="57150">
            <a:solidFill>
              <a:schemeClr val="bg2"/>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fr-FR">
              <a:solidFill>
                <a:schemeClr val="bg2">
                  <a:lumMod val="50000"/>
                </a:schemeClr>
              </a:solidFill>
            </a:endParaRPr>
          </a:p>
        </p:txBody>
      </p:sp>
      <p:sp>
        <p:nvSpPr>
          <p:cNvPr id="948233" name="Line 9">
            <a:extLst>
              <a:ext uri="{FF2B5EF4-FFF2-40B4-BE49-F238E27FC236}">
                <a16:creationId xmlns:a16="http://schemas.microsoft.com/office/drawing/2014/main" id="{3FA0981D-5B45-4F85-8E8F-8CCC54722F4D}"/>
              </a:ext>
            </a:extLst>
          </p:cNvPr>
          <p:cNvSpPr>
            <a:spLocks noChangeShapeType="1"/>
          </p:cNvSpPr>
          <p:nvPr/>
        </p:nvSpPr>
        <p:spPr bwMode="auto">
          <a:xfrm>
            <a:off x="6599238" y="1521619"/>
            <a:ext cx="0" cy="4681538"/>
          </a:xfrm>
          <a:prstGeom prst="line">
            <a:avLst/>
          </a:prstGeom>
          <a:noFill/>
          <a:ln w="57150">
            <a:solidFill>
              <a:schemeClr val="bg2"/>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fr-FR">
              <a:solidFill>
                <a:schemeClr val="bg2">
                  <a:lumMod val="50000"/>
                </a:schemeClr>
              </a:solidFill>
            </a:endParaRPr>
          </a:p>
        </p:txBody>
      </p:sp>
      <p:sp>
        <p:nvSpPr>
          <p:cNvPr id="948234" name="Text Box 10">
            <a:extLst>
              <a:ext uri="{FF2B5EF4-FFF2-40B4-BE49-F238E27FC236}">
                <a16:creationId xmlns:a16="http://schemas.microsoft.com/office/drawing/2014/main" id="{EEE0BF15-521E-440A-97F0-03DDFA986332}"/>
              </a:ext>
            </a:extLst>
          </p:cNvPr>
          <p:cNvSpPr txBox="1">
            <a:spLocks noChangeArrowheads="1"/>
          </p:cNvSpPr>
          <p:nvPr/>
        </p:nvSpPr>
        <p:spPr bwMode="auto">
          <a:xfrm>
            <a:off x="2720976" y="3764757"/>
            <a:ext cx="569387"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lgn="ctr">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Tx/>
              <a:buNone/>
            </a:pPr>
            <a:r>
              <a:rPr lang="fr-FR" altLang="fr-FR" sz="2000">
                <a:solidFill>
                  <a:schemeClr val="bg2">
                    <a:lumMod val="50000"/>
                  </a:schemeClr>
                </a:solidFill>
              </a:rPr>
              <a:t>DSI</a:t>
            </a:r>
          </a:p>
        </p:txBody>
      </p:sp>
      <p:sp>
        <p:nvSpPr>
          <p:cNvPr id="948228" name="Oval 4">
            <a:extLst>
              <a:ext uri="{FF2B5EF4-FFF2-40B4-BE49-F238E27FC236}">
                <a16:creationId xmlns:a16="http://schemas.microsoft.com/office/drawing/2014/main" id="{22A015A3-F088-4494-9D2E-5CADF7E0F3DA}"/>
              </a:ext>
            </a:extLst>
          </p:cNvPr>
          <p:cNvSpPr>
            <a:spLocks noChangeArrowheads="1"/>
          </p:cNvSpPr>
          <p:nvPr/>
        </p:nvSpPr>
        <p:spPr bwMode="auto">
          <a:xfrm>
            <a:off x="4870450" y="2132013"/>
            <a:ext cx="2089150" cy="863600"/>
          </a:xfrm>
          <a:prstGeom prst="ellipse">
            <a:avLst/>
          </a:prstGeom>
          <a:solidFill>
            <a:schemeClr val="accent1"/>
          </a:solidFill>
          <a:ln>
            <a:noFill/>
          </a:ln>
          <a:effectLst>
            <a:outerShdw dist="107763" dir="2700000" algn="ctr" rotWithShape="0">
              <a:schemeClr val="bg2">
                <a:alpha val="50000"/>
              </a:schemeClr>
            </a:outerShdw>
          </a:effectLst>
          <a:extLst>
            <a:ext uri="{91240B29-F687-4F45-9708-019B960494DF}">
              <a14:hiddenLine xmlns:a14="http://schemas.microsoft.com/office/drawing/2010/main" w="19050" algn="ctr">
                <a:solidFill>
                  <a:schemeClr val="tx2"/>
                </a:solidFill>
                <a:round/>
                <a:headEnd/>
                <a:tailEnd/>
              </a14:hiddenLine>
            </a:ext>
          </a:extLst>
        </p:spPr>
        <p:txBody>
          <a:bodyPr wrap="none" anchor="ctr"/>
          <a:lstStyle/>
          <a:p>
            <a:pPr>
              <a:buFontTx/>
              <a:buNone/>
            </a:pPr>
            <a:r>
              <a:rPr lang="fr-FR" altLang="fr-FR"/>
              <a:t>CMMI</a:t>
            </a:r>
          </a:p>
        </p:txBody>
      </p:sp>
      <p:sp>
        <p:nvSpPr>
          <p:cNvPr id="948229" name="Oval 5">
            <a:extLst>
              <a:ext uri="{FF2B5EF4-FFF2-40B4-BE49-F238E27FC236}">
                <a16:creationId xmlns:a16="http://schemas.microsoft.com/office/drawing/2014/main" id="{8AA251DC-2732-4BB9-A943-25765F2C6A3F}"/>
              </a:ext>
            </a:extLst>
          </p:cNvPr>
          <p:cNvSpPr>
            <a:spLocks noChangeArrowheads="1"/>
          </p:cNvSpPr>
          <p:nvPr/>
        </p:nvSpPr>
        <p:spPr bwMode="auto">
          <a:xfrm>
            <a:off x="5157788" y="4221163"/>
            <a:ext cx="2089150" cy="863600"/>
          </a:xfrm>
          <a:prstGeom prst="ellipse">
            <a:avLst/>
          </a:prstGeom>
          <a:solidFill>
            <a:schemeClr val="accent1"/>
          </a:solidFill>
          <a:ln>
            <a:noFill/>
          </a:ln>
          <a:effectLst>
            <a:outerShdw dist="107763" dir="2700000" algn="ctr" rotWithShape="0">
              <a:schemeClr val="bg2">
                <a:alpha val="50000"/>
              </a:schemeClr>
            </a:outerShdw>
          </a:effectLst>
          <a:extLst>
            <a:ext uri="{91240B29-F687-4F45-9708-019B960494DF}">
              <a14:hiddenLine xmlns:a14="http://schemas.microsoft.com/office/drawing/2010/main" w="19050" algn="ctr">
                <a:solidFill>
                  <a:schemeClr val="tx2"/>
                </a:solidFill>
                <a:round/>
                <a:headEnd/>
                <a:tailEnd/>
              </a14:hiddenLine>
            </a:ext>
          </a:extLst>
        </p:spPr>
        <p:txBody>
          <a:bodyPr wrap="none" anchor="ctr"/>
          <a:lstStyle/>
          <a:p>
            <a:pPr>
              <a:buFontTx/>
              <a:buNone/>
            </a:pPr>
            <a:r>
              <a:rPr lang="fr-FR" altLang="fr-FR"/>
              <a:t>ITIL</a:t>
            </a:r>
          </a:p>
        </p:txBody>
      </p:sp>
      <p:sp>
        <p:nvSpPr>
          <p:cNvPr id="948230" name="Oval 6">
            <a:extLst>
              <a:ext uri="{FF2B5EF4-FFF2-40B4-BE49-F238E27FC236}">
                <a16:creationId xmlns:a16="http://schemas.microsoft.com/office/drawing/2014/main" id="{7D9B02BF-644E-4416-B598-01F5775B1546}"/>
              </a:ext>
            </a:extLst>
          </p:cNvPr>
          <p:cNvSpPr>
            <a:spLocks noChangeArrowheads="1"/>
          </p:cNvSpPr>
          <p:nvPr/>
        </p:nvSpPr>
        <p:spPr bwMode="auto">
          <a:xfrm>
            <a:off x="3646488" y="3284538"/>
            <a:ext cx="2089150" cy="863600"/>
          </a:xfrm>
          <a:prstGeom prst="ellipse">
            <a:avLst/>
          </a:prstGeom>
          <a:solidFill>
            <a:schemeClr val="accent2"/>
          </a:solidFill>
          <a:ln>
            <a:noFill/>
          </a:ln>
          <a:effectLst>
            <a:outerShdw dist="107763" dir="2700000" algn="ctr" rotWithShape="0">
              <a:srgbClr val="E4B477">
                <a:alpha val="50000"/>
              </a:srgbClr>
            </a:outerShdw>
          </a:effectLst>
          <a:extLst>
            <a:ext uri="{91240B29-F687-4F45-9708-019B960494DF}">
              <a14:hiddenLine xmlns:a14="http://schemas.microsoft.com/office/drawing/2010/main" w="19050" algn="ctr">
                <a:solidFill>
                  <a:schemeClr val="tx2"/>
                </a:solidFill>
                <a:round/>
                <a:headEnd/>
                <a:tailEnd/>
              </a14:hiddenLine>
            </a:ext>
          </a:extLst>
        </p:spPr>
        <p:txBody>
          <a:bodyPr wrap="none" anchor="ctr"/>
          <a:lstStyle/>
          <a:p>
            <a:pPr>
              <a:buFontTx/>
              <a:buNone/>
            </a:pPr>
            <a:r>
              <a:rPr lang="fr-FR" altLang="fr-FR"/>
              <a:t>eSCM</a:t>
            </a:r>
          </a:p>
        </p:txBody>
      </p:sp>
      <p:sp>
        <p:nvSpPr>
          <p:cNvPr id="948231" name="Oval 7">
            <a:extLst>
              <a:ext uri="{FF2B5EF4-FFF2-40B4-BE49-F238E27FC236}">
                <a16:creationId xmlns:a16="http://schemas.microsoft.com/office/drawing/2014/main" id="{88D1A537-517D-4AD2-A393-DBC21F5B4370}"/>
              </a:ext>
            </a:extLst>
          </p:cNvPr>
          <p:cNvSpPr>
            <a:spLocks noChangeArrowheads="1"/>
          </p:cNvSpPr>
          <p:nvPr/>
        </p:nvSpPr>
        <p:spPr bwMode="auto">
          <a:xfrm>
            <a:off x="7678738" y="1987550"/>
            <a:ext cx="1223962" cy="3455988"/>
          </a:xfrm>
          <a:prstGeom prst="ellipse">
            <a:avLst/>
          </a:prstGeom>
          <a:solidFill>
            <a:schemeClr val="accent2"/>
          </a:solidFill>
          <a:ln>
            <a:noFill/>
          </a:ln>
          <a:effectLst>
            <a:outerShdw dist="107763" dir="2700000" algn="ctr" rotWithShape="0">
              <a:srgbClr val="E4B477">
                <a:alpha val="50000"/>
              </a:srgbClr>
            </a:outerShdw>
          </a:effectLst>
          <a:extLst>
            <a:ext uri="{91240B29-F687-4F45-9708-019B960494DF}">
              <a14:hiddenLine xmlns:a14="http://schemas.microsoft.com/office/drawing/2010/main" w="19050" algn="ctr">
                <a:solidFill>
                  <a:schemeClr val="tx2"/>
                </a:solidFill>
                <a:round/>
                <a:headEnd/>
                <a:tailEnd/>
              </a14:hiddenLine>
            </a:ext>
          </a:extLst>
        </p:spPr>
        <p:txBody>
          <a:bodyPr wrap="none" anchor="ctr"/>
          <a:lstStyle/>
          <a:p>
            <a:pPr>
              <a:buFontTx/>
              <a:buNone/>
            </a:pPr>
            <a:r>
              <a:rPr lang="fr-FR" altLang="fr-FR"/>
              <a:t>Cobit</a:t>
            </a:r>
          </a:p>
        </p:txBody>
      </p:sp>
      <p:sp>
        <p:nvSpPr>
          <p:cNvPr id="948235" name="Text Box 11">
            <a:extLst>
              <a:ext uri="{FF2B5EF4-FFF2-40B4-BE49-F238E27FC236}">
                <a16:creationId xmlns:a16="http://schemas.microsoft.com/office/drawing/2014/main" id="{73041753-FB7B-45C4-8543-8EC1D8956A93}"/>
              </a:ext>
            </a:extLst>
          </p:cNvPr>
          <p:cNvSpPr txBox="1">
            <a:spLocks noChangeArrowheads="1"/>
          </p:cNvSpPr>
          <p:nvPr/>
        </p:nvSpPr>
        <p:spPr bwMode="auto">
          <a:xfrm>
            <a:off x="9263064" y="3932238"/>
            <a:ext cx="92365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lgn="ctr">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Tx/>
              <a:buNone/>
            </a:pPr>
            <a:r>
              <a:rPr lang="fr-FR" altLang="fr-FR" sz="2000">
                <a:solidFill>
                  <a:schemeClr val="bg2">
                    <a:lumMod val="50000"/>
                  </a:schemeClr>
                </a:solidFill>
              </a:rPr>
              <a:t>Métier</a:t>
            </a:r>
          </a:p>
        </p:txBody>
      </p:sp>
      <p:sp>
        <p:nvSpPr>
          <p:cNvPr id="948236" name="Text Box 12">
            <a:extLst>
              <a:ext uri="{FF2B5EF4-FFF2-40B4-BE49-F238E27FC236}">
                <a16:creationId xmlns:a16="http://schemas.microsoft.com/office/drawing/2014/main" id="{C119637D-3C7F-4AF9-8883-DA298B973ED1}"/>
              </a:ext>
            </a:extLst>
          </p:cNvPr>
          <p:cNvSpPr txBox="1">
            <a:spLocks noChangeArrowheads="1"/>
          </p:cNvSpPr>
          <p:nvPr/>
        </p:nvSpPr>
        <p:spPr bwMode="auto">
          <a:xfrm>
            <a:off x="4608513" y="5588001"/>
            <a:ext cx="166731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lgn="ctr">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Tx/>
              <a:buNone/>
            </a:pPr>
            <a:r>
              <a:rPr lang="fr-FR" altLang="fr-FR" sz="1200">
                <a:solidFill>
                  <a:schemeClr val="bg2">
                    <a:lumMod val="50000"/>
                  </a:schemeClr>
                </a:solidFill>
              </a:rPr>
              <a:t>Activités récurrentes : </a:t>
            </a:r>
            <a:br>
              <a:rPr lang="fr-FR" altLang="fr-FR" sz="1200">
                <a:solidFill>
                  <a:schemeClr val="bg2">
                    <a:lumMod val="50000"/>
                  </a:schemeClr>
                </a:solidFill>
              </a:rPr>
            </a:br>
            <a:r>
              <a:rPr lang="fr-FR" altLang="fr-FR" sz="1200">
                <a:solidFill>
                  <a:schemeClr val="bg2">
                    <a:lumMod val="50000"/>
                  </a:schemeClr>
                </a:solidFill>
              </a:rPr>
              <a:t>le fonctionnement</a:t>
            </a:r>
          </a:p>
        </p:txBody>
      </p:sp>
      <p:sp>
        <p:nvSpPr>
          <p:cNvPr id="948237" name="Text Box 13">
            <a:extLst>
              <a:ext uri="{FF2B5EF4-FFF2-40B4-BE49-F238E27FC236}">
                <a16:creationId xmlns:a16="http://schemas.microsoft.com/office/drawing/2014/main" id="{0BF39E3C-195E-434E-B99D-E277D2D97F06}"/>
              </a:ext>
            </a:extLst>
          </p:cNvPr>
          <p:cNvSpPr txBox="1">
            <a:spLocks noChangeArrowheads="1"/>
          </p:cNvSpPr>
          <p:nvPr/>
        </p:nvSpPr>
        <p:spPr bwMode="auto">
          <a:xfrm>
            <a:off x="4583114" y="1378745"/>
            <a:ext cx="168706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lgn="ctr">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Tx/>
              <a:buNone/>
            </a:pPr>
            <a:r>
              <a:rPr lang="fr-FR" altLang="fr-FR" sz="1200" dirty="0">
                <a:solidFill>
                  <a:schemeClr val="bg2">
                    <a:lumMod val="50000"/>
                  </a:schemeClr>
                </a:solidFill>
              </a:rPr>
              <a:t>Activités ponctuelles : </a:t>
            </a:r>
            <a:br>
              <a:rPr lang="fr-FR" altLang="fr-FR" sz="1200" dirty="0">
                <a:solidFill>
                  <a:schemeClr val="bg2">
                    <a:lumMod val="50000"/>
                  </a:schemeClr>
                </a:solidFill>
              </a:rPr>
            </a:br>
            <a:r>
              <a:rPr lang="fr-FR" altLang="fr-FR" sz="1200" dirty="0">
                <a:solidFill>
                  <a:schemeClr val="bg2">
                    <a:lumMod val="50000"/>
                  </a:schemeClr>
                </a:solidFill>
              </a:rPr>
              <a:t>les projets</a:t>
            </a:r>
          </a:p>
        </p:txBody>
      </p:sp>
      <p:sp>
        <p:nvSpPr>
          <p:cNvPr id="948239" name="Oval 15">
            <a:extLst>
              <a:ext uri="{FF2B5EF4-FFF2-40B4-BE49-F238E27FC236}">
                <a16:creationId xmlns:a16="http://schemas.microsoft.com/office/drawing/2014/main" id="{3646F0C0-087E-4A35-A730-34678AAE9A46}"/>
              </a:ext>
            </a:extLst>
          </p:cNvPr>
          <p:cNvSpPr>
            <a:spLocks noChangeArrowheads="1"/>
          </p:cNvSpPr>
          <p:nvPr/>
        </p:nvSpPr>
        <p:spPr bwMode="auto">
          <a:xfrm>
            <a:off x="7607301" y="5661026"/>
            <a:ext cx="3025775" cy="360363"/>
          </a:xfrm>
          <a:prstGeom prst="ellipse">
            <a:avLst/>
          </a:prstGeom>
          <a:solidFill>
            <a:schemeClr val="accent2"/>
          </a:solidFill>
          <a:ln>
            <a:noFill/>
          </a:ln>
          <a:effectLst>
            <a:outerShdw dist="107763" dir="2700000" algn="ctr" rotWithShape="0">
              <a:srgbClr val="E4B477">
                <a:alpha val="50000"/>
              </a:srgbClr>
            </a:outerShdw>
          </a:effectLst>
          <a:extLst>
            <a:ext uri="{91240B29-F687-4F45-9708-019B960494DF}">
              <a14:hiddenLine xmlns:a14="http://schemas.microsoft.com/office/drawing/2010/main" w="19050" algn="ctr">
                <a:solidFill>
                  <a:schemeClr val="tx2"/>
                </a:solidFill>
                <a:round/>
                <a:headEnd/>
                <a:tailEnd/>
              </a14:hiddenLine>
            </a:ext>
          </a:extLst>
        </p:spPr>
        <p:txBody>
          <a:bodyPr wrap="none" anchor="ctr"/>
          <a:lstStyle/>
          <a:p>
            <a:pPr>
              <a:buFontTx/>
              <a:buNone/>
            </a:pPr>
            <a:r>
              <a:rPr lang="fr-FR" altLang="fr-FR" sz="1400"/>
              <a:t>Orientation gouvernance IT</a:t>
            </a:r>
          </a:p>
        </p:txBody>
      </p:sp>
      <p:sp>
        <p:nvSpPr>
          <p:cNvPr id="948240" name="Oval 16">
            <a:extLst>
              <a:ext uri="{FF2B5EF4-FFF2-40B4-BE49-F238E27FC236}">
                <a16:creationId xmlns:a16="http://schemas.microsoft.com/office/drawing/2014/main" id="{E55288EB-48BD-40F6-B8FE-380A7C8ED82D}"/>
              </a:ext>
            </a:extLst>
          </p:cNvPr>
          <p:cNvSpPr>
            <a:spLocks noChangeArrowheads="1"/>
          </p:cNvSpPr>
          <p:nvPr/>
        </p:nvSpPr>
        <p:spPr bwMode="auto">
          <a:xfrm>
            <a:off x="7607301" y="5948363"/>
            <a:ext cx="3025775" cy="360362"/>
          </a:xfrm>
          <a:prstGeom prst="ellipse">
            <a:avLst/>
          </a:prstGeom>
          <a:solidFill>
            <a:schemeClr val="accent1"/>
          </a:solidFill>
          <a:ln>
            <a:noFill/>
          </a:ln>
          <a:effectLst>
            <a:outerShdw dist="107763" dir="2700000" algn="ctr" rotWithShape="0">
              <a:srgbClr val="E4B477">
                <a:alpha val="50000"/>
              </a:srgbClr>
            </a:outerShdw>
          </a:effectLst>
          <a:extLst>
            <a:ext uri="{91240B29-F687-4F45-9708-019B960494DF}">
              <a14:hiddenLine xmlns:a14="http://schemas.microsoft.com/office/drawing/2010/main" w="19050" algn="ctr">
                <a:solidFill>
                  <a:schemeClr val="tx2"/>
                </a:solidFill>
                <a:round/>
                <a:headEnd/>
                <a:tailEnd/>
              </a14:hiddenLine>
            </a:ext>
          </a:extLst>
        </p:spPr>
        <p:txBody>
          <a:bodyPr wrap="none" anchor="ctr"/>
          <a:lstStyle/>
          <a:p>
            <a:pPr>
              <a:buFontTx/>
              <a:buNone/>
            </a:pPr>
            <a:r>
              <a:rPr lang="fr-FR" altLang="fr-FR" sz="1400"/>
              <a:t>Orientation Service Informatique</a:t>
            </a:r>
          </a:p>
        </p:txBody>
      </p:sp>
      <p:sp>
        <p:nvSpPr>
          <p:cNvPr id="2" name="Ellipse 1">
            <a:extLst>
              <a:ext uri="{FF2B5EF4-FFF2-40B4-BE49-F238E27FC236}">
                <a16:creationId xmlns:a16="http://schemas.microsoft.com/office/drawing/2014/main" id="{3874AE3E-DB26-4CBF-A1DF-C9A11324CA87}"/>
              </a:ext>
            </a:extLst>
          </p:cNvPr>
          <p:cNvSpPr/>
          <p:nvPr/>
        </p:nvSpPr>
        <p:spPr>
          <a:xfrm>
            <a:off x="587829" y="374413"/>
            <a:ext cx="724988" cy="640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32DD16-BB9C-4606-AA12-D200FE3C2B18}"/>
              </a:ext>
            </a:extLst>
          </p:cNvPr>
          <p:cNvSpPr>
            <a:spLocks noGrp="1"/>
          </p:cNvSpPr>
          <p:nvPr>
            <p:ph type="title"/>
          </p:nvPr>
        </p:nvSpPr>
        <p:spPr>
          <a:xfrm>
            <a:off x="2503860" y="448056"/>
            <a:ext cx="4894466" cy="640080"/>
          </a:xfrm>
        </p:spPr>
        <p:txBody>
          <a:bodyPr>
            <a:normAutofit fontScale="90000"/>
          </a:bodyPr>
          <a:lstStyle/>
          <a:p>
            <a:r>
              <a:rPr lang="fr-FR" dirty="0"/>
              <a:t>Introduction</a:t>
            </a:r>
            <a:br>
              <a:rPr lang="fr-FR" dirty="0"/>
            </a:br>
            <a:r>
              <a:rPr lang="fr-FR" dirty="0"/>
              <a:t>Objectif du module</a:t>
            </a:r>
          </a:p>
        </p:txBody>
      </p:sp>
      <p:sp>
        <p:nvSpPr>
          <p:cNvPr id="3" name="Espace réservé du contenu 2">
            <a:extLst>
              <a:ext uri="{FF2B5EF4-FFF2-40B4-BE49-F238E27FC236}">
                <a16:creationId xmlns:a16="http://schemas.microsoft.com/office/drawing/2014/main" id="{64113370-8F2F-49D6-BBB6-FFE8D8889179}"/>
              </a:ext>
            </a:extLst>
          </p:cNvPr>
          <p:cNvSpPr>
            <a:spLocks noGrp="1"/>
          </p:cNvSpPr>
          <p:nvPr>
            <p:ph sz="quarter" idx="10"/>
          </p:nvPr>
        </p:nvSpPr>
        <p:spPr>
          <a:xfrm>
            <a:off x="539495" y="1435608"/>
            <a:ext cx="11047023" cy="3977640"/>
          </a:xfrm>
        </p:spPr>
        <p:txBody>
          <a:bodyPr/>
          <a:lstStyle/>
          <a:p>
            <a:r>
              <a:rPr lang="fr-FR" dirty="0"/>
              <a:t>4 Objectifs sont à atteindre :</a:t>
            </a:r>
          </a:p>
        </p:txBody>
      </p:sp>
      <p:pic>
        <p:nvPicPr>
          <p:cNvPr id="5" name="Image 2" descr="epsi-logo-cmjn">
            <a:extLst>
              <a:ext uri="{FF2B5EF4-FFF2-40B4-BE49-F238E27FC236}">
                <a16:creationId xmlns:a16="http://schemas.microsoft.com/office/drawing/2014/main" id="{19E7B48D-37C6-4F7D-B2B9-6318BD7D5233}"/>
              </a:ext>
            </a:extLst>
          </p:cNvPr>
          <p:cNvPicPr>
            <a:picLocks noChangeAspect="1" noChangeArrowheads="1"/>
          </p:cNvPicPr>
          <p:nvPr/>
        </p:nvPicPr>
        <p:blipFill>
          <a:blip r:embed="rId2" cstate="print"/>
          <a:srcRect/>
          <a:stretch>
            <a:fillRect/>
          </a:stretch>
        </p:blipFill>
        <p:spPr bwMode="auto">
          <a:xfrm>
            <a:off x="10506532" y="296048"/>
            <a:ext cx="1305759" cy="792088"/>
          </a:xfrm>
          <a:prstGeom prst="rect">
            <a:avLst/>
          </a:prstGeom>
          <a:noFill/>
        </p:spPr>
      </p:pic>
      <p:graphicFrame>
        <p:nvGraphicFramePr>
          <p:cNvPr id="6" name="Diagramme 5">
            <a:extLst>
              <a:ext uri="{FF2B5EF4-FFF2-40B4-BE49-F238E27FC236}">
                <a16:creationId xmlns:a16="http://schemas.microsoft.com/office/drawing/2014/main" id="{3E3B20A4-C828-400E-A00A-0A0BF67D7FCF}"/>
              </a:ext>
            </a:extLst>
          </p:cNvPr>
          <p:cNvGraphicFramePr/>
          <p:nvPr>
            <p:extLst>
              <p:ext uri="{D42A27DB-BD31-4B8C-83A1-F6EECF244321}">
                <p14:modId xmlns:p14="http://schemas.microsoft.com/office/powerpoint/2010/main" val="3516445295"/>
              </p:ext>
            </p:extLst>
          </p:nvPr>
        </p:nvGraphicFramePr>
        <p:xfrm>
          <a:off x="832023" y="1791730"/>
          <a:ext cx="10898658" cy="47614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Image 3">
            <a:extLst>
              <a:ext uri="{FF2B5EF4-FFF2-40B4-BE49-F238E27FC236}">
                <a16:creationId xmlns:a16="http://schemas.microsoft.com/office/drawing/2014/main" id="{20D3F716-97E4-42C8-9FD7-B9756B463750}"/>
              </a:ext>
            </a:extLst>
          </p:cNvPr>
          <p:cNvPicPr>
            <a:picLocks noChangeAspect="1"/>
          </p:cNvPicPr>
          <p:nvPr/>
        </p:nvPicPr>
        <p:blipFill>
          <a:blip r:embed="rId8"/>
          <a:stretch>
            <a:fillRect/>
          </a:stretch>
        </p:blipFill>
        <p:spPr>
          <a:xfrm>
            <a:off x="614698" y="391898"/>
            <a:ext cx="1489811" cy="752395"/>
          </a:xfrm>
          <a:prstGeom prst="rect">
            <a:avLst/>
          </a:prstGeom>
        </p:spPr>
      </p:pic>
    </p:spTree>
    <p:extLst>
      <p:ext uri="{BB962C8B-B14F-4D97-AF65-F5344CB8AC3E}">
        <p14:creationId xmlns:p14="http://schemas.microsoft.com/office/powerpoint/2010/main" val="1088147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32DD16-BB9C-4606-AA12-D200FE3C2B18}"/>
              </a:ext>
            </a:extLst>
          </p:cNvPr>
          <p:cNvSpPr>
            <a:spLocks noGrp="1"/>
          </p:cNvSpPr>
          <p:nvPr>
            <p:ph type="title"/>
          </p:nvPr>
        </p:nvSpPr>
        <p:spPr/>
        <p:txBody>
          <a:bodyPr>
            <a:normAutofit fontScale="90000"/>
          </a:bodyPr>
          <a:lstStyle/>
          <a:p>
            <a:r>
              <a:rPr lang="fr-FR" dirty="0"/>
              <a:t>Introduction</a:t>
            </a:r>
            <a:br>
              <a:rPr lang="fr-FR" dirty="0"/>
            </a:br>
            <a:r>
              <a:rPr lang="fr-FR" dirty="0"/>
              <a:t>Votre formateur </a:t>
            </a:r>
          </a:p>
        </p:txBody>
      </p:sp>
      <p:graphicFrame>
        <p:nvGraphicFramePr>
          <p:cNvPr id="4" name="Espace réservé du contenu 3">
            <a:extLst>
              <a:ext uri="{FF2B5EF4-FFF2-40B4-BE49-F238E27FC236}">
                <a16:creationId xmlns:a16="http://schemas.microsoft.com/office/drawing/2014/main" id="{43746B73-6941-40D1-B8D0-7FF85DC369C2}"/>
              </a:ext>
            </a:extLst>
          </p:cNvPr>
          <p:cNvGraphicFramePr>
            <a:graphicFrameLocks noGrp="1"/>
          </p:cNvGraphicFramePr>
          <p:nvPr>
            <p:ph sz="quarter" idx="10"/>
            <p:extLst>
              <p:ext uri="{D42A27DB-BD31-4B8C-83A1-F6EECF244321}">
                <p14:modId xmlns:p14="http://schemas.microsoft.com/office/powerpoint/2010/main" val="1507851624"/>
              </p:ext>
            </p:extLst>
          </p:nvPr>
        </p:nvGraphicFramePr>
        <p:xfrm>
          <a:off x="539750" y="1435100"/>
          <a:ext cx="11034467" cy="49104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Image 2" descr="epsi-logo-cmjn">
            <a:extLst>
              <a:ext uri="{FF2B5EF4-FFF2-40B4-BE49-F238E27FC236}">
                <a16:creationId xmlns:a16="http://schemas.microsoft.com/office/drawing/2014/main" id="{19E7B48D-37C6-4F7D-B2B9-6318BD7D5233}"/>
              </a:ext>
            </a:extLst>
          </p:cNvPr>
          <p:cNvPicPr>
            <a:picLocks noChangeAspect="1" noChangeArrowheads="1"/>
          </p:cNvPicPr>
          <p:nvPr/>
        </p:nvPicPr>
        <p:blipFill>
          <a:blip r:embed="rId7" cstate="print"/>
          <a:srcRect/>
          <a:stretch>
            <a:fillRect/>
          </a:stretch>
        </p:blipFill>
        <p:spPr bwMode="auto">
          <a:xfrm>
            <a:off x="10506532" y="296048"/>
            <a:ext cx="1305759" cy="792088"/>
          </a:xfrm>
          <a:prstGeom prst="rect">
            <a:avLst/>
          </a:prstGeom>
          <a:noFill/>
        </p:spPr>
      </p:pic>
    </p:spTree>
    <p:extLst>
      <p:ext uri="{BB962C8B-B14F-4D97-AF65-F5344CB8AC3E}">
        <p14:creationId xmlns:p14="http://schemas.microsoft.com/office/powerpoint/2010/main" val="2575277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976DBF-89CE-4CBB-BBC1-C3C78EF0383F}"/>
              </a:ext>
            </a:extLst>
          </p:cNvPr>
          <p:cNvSpPr>
            <a:spLocks noGrp="1"/>
          </p:cNvSpPr>
          <p:nvPr>
            <p:ph type="title"/>
          </p:nvPr>
        </p:nvSpPr>
        <p:spPr>
          <a:xfrm>
            <a:off x="1865412" y="448056"/>
            <a:ext cx="5532914" cy="640080"/>
          </a:xfrm>
        </p:spPr>
        <p:txBody>
          <a:bodyPr>
            <a:normAutofit fontScale="90000"/>
          </a:bodyPr>
          <a:lstStyle/>
          <a:p>
            <a:r>
              <a:rPr lang="fr-FR" dirty="0"/>
              <a:t>Introduction</a:t>
            </a:r>
            <a:br>
              <a:rPr lang="fr-FR" dirty="0"/>
            </a:br>
            <a:r>
              <a:rPr lang="fr-FR" dirty="0"/>
              <a:t>Qu’est qu’un Système d’Information ?</a:t>
            </a:r>
          </a:p>
        </p:txBody>
      </p:sp>
      <p:graphicFrame>
        <p:nvGraphicFramePr>
          <p:cNvPr id="4" name="Espace réservé du contenu 3">
            <a:extLst>
              <a:ext uri="{FF2B5EF4-FFF2-40B4-BE49-F238E27FC236}">
                <a16:creationId xmlns:a16="http://schemas.microsoft.com/office/drawing/2014/main" id="{675FDC05-8D21-4316-9FCD-E5F3D526E039}"/>
              </a:ext>
            </a:extLst>
          </p:cNvPr>
          <p:cNvGraphicFramePr>
            <a:graphicFrameLocks/>
          </p:cNvGraphicFramePr>
          <p:nvPr>
            <p:extLst>
              <p:ext uri="{D42A27DB-BD31-4B8C-83A1-F6EECF244321}">
                <p14:modId xmlns:p14="http://schemas.microsoft.com/office/powerpoint/2010/main" val="1540502762"/>
              </p:ext>
            </p:extLst>
          </p:nvPr>
        </p:nvGraphicFramePr>
        <p:xfrm>
          <a:off x="1865412" y="1496351"/>
          <a:ext cx="7838604" cy="3978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9A0A7EAE-4DA2-4B13-AE1D-A139C81FBD84}"/>
              </a:ext>
            </a:extLst>
          </p:cNvPr>
          <p:cNvSpPr/>
          <p:nvPr/>
        </p:nvSpPr>
        <p:spPr>
          <a:xfrm>
            <a:off x="2004648" y="1641762"/>
            <a:ext cx="391454" cy="523220"/>
          </a:xfrm>
          <a:prstGeom prst="rect">
            <a:avLst/>
          </a:prstGeom>
          <a:noFill/>
        </p:spPr>
        <p:txBody>
          <a:bodyPr wrap="none" lIns="91440" tIns="45720" rIns="91440" bIns="45720">
            <a:spAutoFit/>
          </a:bodyPr>
          <a:lstStyle/>
          <a:p>
            <a:pPr algn="ctr"/>
            <a:r>
              <a:rPr lang="fr-FR" sz="2800" b="1" cap="none" spc="0" dirty="0">
                <a:ln w="22225">
                  <a:solidFill>
                    <a:schemeClr val="accent2"/>
                  </a:solidFill>
                  <a:prstDash val="solid"/>
                </a:ln>
                <a:solidFill>
                  <a:srgbClr val="D24726"/>
                </a:solidFill>
                <a:effectLst/>
              </a:rPr>
              <a:t>1</a:t>
            </a:r>
          </a:p>
        </p:txBody>
      </p:sp>
      <p:sp>
        <p:nvSpPr>
          <p:cNvPr id="8" name="Rectangle 7">
            <a:extLst>
              <a:ext uri="{FF2B5EF4-FFF2-40B4-BE49-F238E27FC236}">
                <a16:creationId xmlns:a16="http://schemas.microsoft.com/office/drawing/2014/main" id="{BEDB23F8-445A-41CB-A8ED-9FD792A1FA17}"/>
              </a:ext>
            </a:extLst>
          </p:cNvPr>
          <p:cNvSpPr/>
          <p:nvPr/>
        </p:nvSpPr>
        <p:spPr>
          <a:xfrm>
            <a:off x="2347292" y="2288759"/>
            <a:ext cx="391454" cy="523220"/>
          </a:xfrm>
          <a:prstGeom prst="rect">
            <a:avLst/>
          </a:prstGeom>
          <a:noFill/>
        </p:spPr>
        <p:txBody>
          <a:bodyPr wrap="none" lIns="91440" tIns="45720" rIns="91440" bIns="45720">
            <a:spAutoFit/>
          </a:bodyPr>
          <a:lstStyle/>
          <a:p>
            <a:pPr algn="ctr"/>
            <a:r>
              <a:rPr lang="fr-FR" sz="2800" b="1" cap="none" spc="0" dirty="0">
                <a:ln w="22225">
                  <a:solidFill>
                    <a:schemeClr val="accent2"/>
                  </a:solidFill>
                  <a:prstDash val="solid"/>
                </a:ln>
                <a:solidFill>
                  <a:srgbClr val="D24726"/>
                </a:solidFill>
                <a:effectLst/>
              </a:rPr>
              <a:t>2</a:t>
            </a:r>
          </a:p>
        </p:txBody>
      </p:sp>
      <p:sp>
        <p:nvSpPr>
          <p:cNvPr id="10" name="Rectangle 9">
            <a:extLst>
              <a:ext uri="{FF2B5EF4-FFF2-40B4-BE49-F238E27FC236}">
                <a16:creationId xmlns:a16="http://schemas.microsoft.com/office/drawing/2014/main" id="{47DD660B-83B6-494E-A1EB-41276C9F492B}"/>
              </a:ext>
            </a:extLst>
          </p:cNvPr>
          <p:cNvSpPr/>
          <p:nvPr/>
        </p:nvSpPr>
        <p:spPr>
          <a:xfrm>
            <a:off x="2487984" y="2906344"/>
            <a:ext cx="391454" cy="523220"/>
          </a:xfrm>
          <a:prstGeom prst="rect">
            <a:avLst/>
          </a:prstGeom>
          <a:noFill/>
        </p:spPr>
        <p:txBody>
          <a:bodyPr wrap="none" lIns="91440" tIns="45720" rIns="91440" bIns="45720">
            <a:spAutoFit/>
          </a:bodyPr>
          <a:lstStyle/>
          <a:p>
            <a:pPr algn="ctr"/>
            <a:r>
              <a:rPr lang="fr-FR" sz="2800" b="1" cap="none" spc="0" dirty="0">
                <a:ln w="22225">
                  <a:solidFill>
                    <a:schemeClr val="accent2"/>
                  </a:solidFill>
                  <a:prstDash val="solid"/>
                </a:ln>
                <a:solidFill>
                  <a:srgbClr val="D24726"/>
                </a:solidFill>
                <a:effectLst/>
              </a:rPr>
              <a:t>3</a:t>
            </a:r>
          </a:p>
        </p:txBody>
      </p:sp>
      <p:sp>
        <p:nvSpPr>
          <p:cNvPr id="12" name="Rectangle 11">
            <a:extLst>
              <a:ext uri="{FF2B5EF4-FFF2-40B4-BE49-F238E27FC236}">
                <a16:creationId xmlns:a16="http://schemas.microsoft.com/office/drawing/2014/main" id="{423889BC-2759-4D9E-A689-EEA87BD8D2E5}"/>
              </a:ext>
            </a:extLst>
          </p:cNvPr>
          <p:cNvSpPr/>
          <p:nvPr/>
        </p:nvSpPr>
        <p:spPr>
          <a:xfrm>
            <a:off x="2508078" y="3523929"/>
            <a:ext cx="391454" cy="523220"/>
          </a:xfrm>
          <a:prstGeom prst="rect">
            <a:avLst/>
          </a:prstGeom>
          <a:noFill/>
        </p:spPr>
        <p:txBody>
          <a:bodyPr wrap="none" lIns="91440" tIns="45720" rIns="91440" bIns="45720">
            <a:spAutoFit/>
          </a:bodyPr>
          <a:lstStyle/>
          <a:p>
            <a:pPr algn="ctr"/>
            <a:r>
              <a:rPr lang="fr-FR" sz="2800" b="1" cap="none" spc="0" dirty="0">
                <a:ln w="22225">
                  <a:solidFill>
                    <a:schemeClr val="accent2"/>
                  </a:solidFill>
                  <a:prstDash val="solid"/>
                </a:ln>
                <a:solidFill>
                  <a:srgbClr val="D24726"/>
                </a:solidFill>
                <a:effectLst/>
              </a:rPr>
              <a:t>4</a:t>
            </a:r>
          </a:p>
        </p:txBody>
      </p:sp>
      <p:sp>
        <p:nvSpPr>
          <p:cNvPr id="14" name="Rectangle 13">
            <a:extLst>
              <a:ext uri="{FF2B5EF4-FFF2-40B4-BE49-F238E27FC236}">
                <a16:creationId xmlns:a16="http://schemas.microsoft.com/office/drawing/2014/main" id="{F4451702-B004-4403-8837-A062E59C57C1}"/>
              </a:ext>
            </a:extLst>
          </p:cNvPr>
          <p:cNvSpPr/>
          <p:nvPr/>
        </p:nvSpPr>
        <p:spPr>
          <a:xfrm>
            <a:off x="2347293" y="4163088"/>
            <a:ext cx="391453" cy="523220"/>
          </a:xfrm>
          <a:prstGeom prst="rect">
            <a:avLst/>
          </a:prstGeom>
          <a:noFill/>
        </p:spPr>
        <p:txBody>
          <a:bodyPr wrap="none" lIns="91440" tIns="45720" rIns="91440" bIns="45720">
            <a:spAutoFit/>
          </a:bodyPr>
          <a:lstStyle/>
          <a:p>
            <a:pPr algn="ctr"/>
            <a:r>
              <a:rPr lang="fr-FR" sz="2800" b="1" cap="none" spc="0" dirty="0">
                <a:ln w="22225">
                  <a:solidFill>
                    <a:schemeClr val="accent2"/>
                  </a:solidFill>
                  <a:prstDash val="solid"/>
                </a:ln>
                <a:solidFill>
                  <a:srgbClr val="D24726"/>
                </a:solidFill>
                <a:effectLst/>
              </a:rPr>
              <a:t>5</a:t>
            </a:r>
          </a:p>
        </p:txBody>
      </p:sp>
      <p:sp>
        <p:nvSpPr>
          <p:cNvPr id="16" name="Rectangle 15">
            <a:extLst>
              <a:ext uri="{FF2B5EF4-FFF2-40B4-BE49-F238E27FC236}">
                <a16:creationId xmlns:a16="http://schemas.microsoft.com/office/drawing/2014/main" id="{F9A31814-B59D-4235-BB2D-FAA6CB574148}"/>
              </a:ext>
            </a:extLst>
          </p:cNvPr>
          <p:cNvSpPr/>
          <p:nvPr/>
        </p:nvSpPr>
        <p:spPr>
          <a:xfrm>
            <a:off x="2004649" y="4802247"/>
            <a:ext cx="391453" cy="523220"/>
          </a:xfrm>
          <a:prstGeom prst="rect">
            <a:avLst/>
          </a:prstGeom>
          <a:noFill/>
        </p:spPr>
        <p:txBody>
          <a:bodyPr wrap="none" lIns="91440" tIns="45720" rIns="91440" bIns="45720">
            <a:spAutoFit/>
          </a:bodyPr>
          <a:lstStyle/>
          <a:p>
            <a:pPr algn="ctr"/>
            <a:r>
              <a:rPr lang="fr-FR" sz="2800" b="1" cap="none" spc="0" dirty="0">
                <a:ln w="22225">
                  <a:solidFill>
                    <a:schemeClr val="accent2"/>
                  </a:solidFill>
                  <a:prstDash val="solid"/>
                </a:ln>
                <a:solidFill>
                  <a:srgbClr val="D24726"/>
                </a:solidFill>
                <a:effectLst/>
              </a:rPr>
              <a:t>6</a:t>
            </a:r>
          </a:p>
        </p:txBody>
      </p:sp>
      <p:pic>
        <p:nvPicPr>
          <p:cNvPr id="3" name="Image 2">
            <a:extLst>
              <a:ext uri="{FF2B5EF4-FFF2-40B4-BE49-F238E27FC236}">
                <a16:creationId xmlns:a16="http://schemas.microsoft.com/office/drawing/2014/main" id="{4A8BC9A8-6EAA-4FA1-A471-D9D1973FA86A}"/>
              </a:ext>
            </a:extLst>
          </p:cNvPr>
          <p:cNvPicPr>
            <a:picLocks noChangeAspect="1"/>
          </p:cNvPicPr>
          <p:nvPr/>
        </p:nvPicPr>
        <p:blipFill>
          <a:blip r:embed="rId7"/>
          <a:stretch>
            <a:fillRect/>
          </a:stretch>
        </p:blipFill>
        <p:spPr>
          <a:xfrm>
            <a:off x="333446" y="275334"/>
            <a:ext cx="1463176" cy="740662"/>
          </a:xfrm>
          <a:prstGeom prst="rect">
            <a:avLst/>
          </a:prstGeom>
        </p:spPr>
      </p:pic>
    </p:spTree>
    <p:extLst>
      <p:ext uri="{BB962C8B-B14F-4D97-AF65-F5344CB8AC3E}">
        <p14:creationId xmlns:p14="http://schemas.microsoft.com/office/powerpoint/2010/main" val="3707574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64113370-8F2F-49D6-BBB6-FFE8D8889179}"/>
              </a:ext>
            </a:extLst>
          </p:cNvPr>
          <p:cNvSpPr>
            <a:spLocks noGrp="1"/>
          </p:cNvSpPr>
          <p:nvPr>
            <p:ph sz="quarter" idx="10"/>
          </p:nvPr>
        </p:nvSpPr>
        <p:spPr>
          <a:xfrm>
            <a:off x="539496" y="1435608"/>
            <a:ext cx="4416552" cy="4032381"/>
          </a:xfrm>
        </p:spPr>
        <p:txBody>
          <a:bodyPr/>
          <a:lstStyle/>
          <a:p>
            <a:r>
              <a:rPr lang="fr-FR" dirty="0"/>
              <a:t>Question ouverte ? A tout</a:t>
            </a:r>
          </a:p>
          <a:p>
            <a:endParaRPr lang="fr-FR" dirty="0"/>
          </a:p>
          <a:p>
            <a:endParaRPr lang="fr-FR" dirty="0"/>
          </a:p>
          <a:p>
            <a:r>
              <a:rPr lang="fr-FR" dirty="0"/>
              <a:t>	</a:t>
            </a:r>
          </a:p>
        </p:txBody>
      </p:sp>
      <p:pic>
        <p:nvPicPr>
          <p:cNvPr id="4" name="Image 2" descr="epsi-logo-cmjn">
            <a:extLst>
              <a:ext uri="{FF2B5EF4-FFF2-40B4-BE49-F238E27FC236}">
                <a16:creationId xmlns:a16="http://schemas.microsoft.com/office/drawing/2014/main" id="{30CA64CB-47EE-4ED7-915A-6798B453A2D1}"/>
              </a:ext>
            </a:extLst>
          </p:cNvPr>
          <p:cNvPicPr>
            <a:picLocks noChangeAspect="1" noChangeArrowheads="1"/>
          </p:cNvPicPr>
          <p:nvPr/>
        </p:nvPicPr>
        <p:blipFill>
          <a:blip r:embed="rId2" cstate="print"/>
          <a:srcRect/>
          <a:stretch>
            <a:fillRect/>
          </a:stretch>
        </p:blipFill>
        <p:spPr bwMode="auto">
          <a:xfrm>
            <a:off x="10506532" y="296048"/>
            <a:ext cx="1305759" cy="792088"/>
          </a:xfrm>
          <a:prstGeom prst="rect">
            <a:avLst/>
          </a:prstGeom>
          <a:noFill/>
        </p:spPr>
      </p:pic>
      <p:sp>
        <p:nvSpPr>
          <p:cNvPr id="7" name="ZoneTexte 6">
            <a:extLst>
              <a:ext uri="{FF2B5EF4-FFF2-40B4-BE49-F238E27FC236}">
                <a16:creationId xmlns:a16="http://schemas.microsoft.com/office/drawing/2014/main" id="{BD707598-1D29-4CB4-B799-FA917CA44606}"/>
              </a:ext>
            </a:extLst>
          </p:cNvPr>
          <p:cNvSpPr txBox="1"/>
          <p:nvPr/>
        </p:nvSpPr>
        <p:spPr>
          <a:xfrm>
            <a:off x="3177387" y="2876818"/>
            <a:ext cx="7402650" cy="1754326"/>
          </a:xfrm>
          <a:prstGeom prst="rect">
            <a:avLst/>
          </a:prstGeom>
          <a:noFill/>
        </p:spPr>
        <p:txBody>
          <a:bodyPr wrap="square">
            <a:spAutoFit/>
          </a:bodyPr>
          <a:lstStyle/>
          <a:p>
            <a:r>
              <a:rPr lang="fr-FR" dirty="0"/>
              <a:t>Proposition :</a:t>
            </a:r>
          </a:p>
          <a:p>
            <a:r>
              <a:rPr lang="fr-FR" dirty="0"/>
              <a:t>Un système est un ensemble cohérent de fonctions concourant à un même objectif dans l’entreprise</a:t>
            </a:r>
          </a:p>
          <a:p>
            <a:endParaRPr lang="fr-FR" dirty="0"/>
          </a:p>
          <a:p>
            <a:r>
              <a:rPr lang="fr-FR" dirty="0"/>
              <a:t>Ce système comprend des hommes, des outils et des processus de gestion et est géré dans un budget constant.</a:t>
            </a:r>
          </a:p>
        </p:txBody>
      </p:sp>
      <p:grpSp>
        <p:nvGrpSpPr>
          <p:cNvPr id="8" name="Groupe 7">
            <a:extLst>
              <a:ext uri="{FF2B5EF4-FFF2-40B4-BE49-F238E27FC236}">
                <a16:creationId xmlns:a16="http://schemas.microsoft.com/office/drawing/2014/main" id="{226980DA-2F0B-4D09-B7C3-5F9E95358C11}"/>
              </a:ext>
            </a:extLst>
          </p:cNvPr>
          <p:cNvGrpSpPr/>
          <p:nvPr/>
        </p:nvGrpSpPr>
        <p:grpSpPr>
          <a:xfrm>
            <a:off x="838148" y="3228016"/>
            <a:ext cx="2248719" cy="2121592"/>
            <a:chOff x="850422" y="2695750"/>
            <a:chExt cx="1691227" cy="1955570"/>
          </a:xfrm>
        </p:grpSpPr>
        <p:graphicFrame>
          <p:nvGraphicFramePr>
            <p:cNvPr id="9" name="Diagramme 8">
              <a:extLst>
                <a:ext uri="{FF2B5EF4-FFF2-40B4-BE49-F238E27FC236}">
                  <a16:creationId xmlns:a16="http://schemas.microsoft.com/office/drawing/2014/main" id="{91970001-CFA9-4740-8FF7-EFC8659764C6}"/>
                </a:ext>
              </a:extLst>
            </p:cNvPr>
            <p:cNvGraphicFramePr/>
            <p:nvPr>
              <p:extLst>
                <p:ext uri="{D42A27DB-BD31-4B8C-83A1-F6EECF244321}">
                  <p14:modId xmlns:p14="http://schemas.microsoft.com/office/powerpoint/2010/main" val="541074741"/>
                </p:ext>
              </p:extLst>
            </p:nvPr>
          </p:nvGraphicFramePr>
          <p:xfrm>
            <a:off x="850422" y="2695750"/>
            <a:ext cx="1691227" cy="19555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ZoneTexte 9">
              <a:extLst>
                <a:ext uri="{FF2B5EF4-FFF2-40B4-BE49-F238E27FC236}">
                  <a16:creationId xmlns:a16="http://schemas.microsoft.com/office/drawing/2014/main" id="{40BAE78C-B9AD-4C78-AA74-11C857778A75}"/>
                </a:ext>
              </a:extLst>
            </p:cNvPr>
            <p:cNvSpPr txBox="1"/>
            <p:nvPr/>
          </p:nvSpPr>
          <p:spPr>
            <a:xfrm>
              <a:off x="921877" y="4408930"/>
              <a:ext cx="366850" cy="185543"/>
            </a:xfrm>
            <a:prstGeom prst="rect">
              <a:avLst/>
            </a:prstGeom>
            <a:noFill/>
          </p:spPr>
          <p:txBody>
            <a:bodyPr wrap="none" rtlCol="0">
              <a:spAutoFit/>
            </a:bodyPr>
            <a:lstStyle/>
            <a:p>
              <a:r>
                <a:rPr lang="fr-FR" sz="1600" dirty="0">
                  <a:solidFill>
                    <a:schemeClr val="bg1"/>
                  </a:solidFill>
                </a:rPr>
                <a:t>Budget</a:t>
              </a:r>
            </a:p>
          </p:txBody>
        </p:sp>
      </p:grpSp>
      <p:sp>
        <p:nvSpPr>
          <p:cNvPr id="15" name="Titre 1">
            <a:extLst>
              <a:ext uri="{FF2B5EF4-FFF2-40B4-BE49-F238E27FC236}">
                <a16:creationId xmlns:a16="http://schemas.microsoft.com/office/drawing/2014/main" id="{9A6CF6A1-7736-4002-86F8-00E6550AD3DA}"/>
              </a:ext>
            </a:extLst>
          </p:cNvPr>
          <p:cNvSpPr>
            <a:spLocks noGrp="1"/>
          </p:cNvSpPr>
          <p:nvPr>
            <p:ph type="title"/>
          </p:nvPr>
        </p:nvSpPr>
        <p:spPr>
          <a:xfrm>
            <a:off x="1503544" y="448056"/>
            <a:ext cx="5894782" cy="640080"/>
          </a:xfrm>
        </p:spPr>
        <p:txBody>
          <a:bodyPr>
            <a:normAutofit fontScale="90000"/>
          </a:bodyPr>
          <a:lstStyle/>
          <a:p>
            <a:r>
              <a:rPr lang="fr-FR" dirty="0"/>
              <a:t>Introduction</a:t>
            </a:r>
            <a:br>
              <a:rPr lang="fr-FR" dirty="0"/>
            </a:br>
            <a:r>
              <a:rPr lang="fr-FR" dirty="0"/>
              <a:t>Qu’est-ce qu’un Système ?</a:t>
            </a:r>
          </a:p>
        </p:txBody>
      </p:sp>
      <p:sp>
        <p:nvSpPr>
          <p:cNvPr id="14" name="Ellipse 13">
            <a:extLst>
              <a:ext uri="{FF2B5EF4-FFF2-40B4-BE49-F238E27FC236}">
                <a16:creationId xmlns:a16="http://schemas.microsoft.com/office/drawing/2014/main" id="{0C5CD36B-596F-4EC3-BEEA-F40ABC253E12}"/>
              </a:ext>
            </a:extLst>
          </p:cNvPr>
          <p:cNvSpPr/>
          <p:nvPr/>
        </p:nvSpPr>
        <p:spPr>
          <a:xfrm>
            <a:off x="580284" y="372052"/>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1</a:t>
            </a:r>
          </a:p>
        </p:txBody>
      </p:sp>
    </p:spTree>
    <p:extLst>
      <p:ext uri="{BB962C8B-B14F-4D97-AF65-F5344CB8AC3E}">
        <p14:creationId xmlns:p14="http://schemas.microsoft.com/office/powerpoint/2010/main" val="246769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32DD16-BB9C-4606-AA12-D200FE3C2B18}"/>
              </a:ext>
            </a:extLst>
          </p:cNvPr>
          <p:cNvSpPr>
            <a:spLocks noGrp="1"/>
          </p:cNvSpPr>
          <p:nvPr>
            <p:ph type="title"/>
          </p:nvPr>
        </p:nvSpPr>
        <p:spPr>
          <a:xfrm>
            <a:off x="1650829" y="448056"/>
            <a:ext cx="8548719" cy="640080"/>
          </a:xfrm>
        </p:spPr>
        <p:txBody>
          <a:bodyPr>
            <a:normAutofit fontScale="90000"/>
          </a:bodyPr>
          <a:lstStyle/>
          <a:p>
            <a:r>
              <a:rPr lang="fr-FR" dirty="0"/>
              <a:t>Introduction</a:t>
            </a:r>
            <a:br>
              <a:rPr lang="fr-FR" dirty="0"/>
            </a:br>
            <a:r>
              <a:rPr lang="fr-FR" dirty="0"/>
              <a:t>les Systèmes dans une organisation / Entreprise</a:t>
            </a:r>
          </a:p>
        </p:txBody>
      </p:sp>
      <p:pic>
        <p:nvPicPr>
          <p:cNvPr id="4" name="Image 2" descr="epsi-logo-cmjn">
            <a:extLst>
              <a:ext uri="{FF2B5EF4-FFF2-40B4-BE49-F238E27FC236}">
                <a16:creationId xmlns:a16="http://schemas.microsoft.com/office/drawing/2014/main" id="{30CA64CB-47EE-4ED7-915A-6798B453A2D1}"/>
              </a:ext>
            </a:extLst>
          </p:cNvPr>
          <p:cNvPicPr>
            <a:picLocks noChangeAspect="1" noChangeArrowheads="1"/>
          </p:cNvPicPr>
          <p:nvPr/>
        </p:nvPicPr>
        <p:blipFill>
          <a:blip r:embed="rId2" cstate="print"/>
          <a:srcRect/>
          <a:stretch>
            <a:fillRect/>
          </a:stretch>
        </p:blipFill>
        <p:spPr bwMode="auto">
          <a:xfrm>
            <a:off x="10506532" y="296048"/>
            <a:ext cx="1305759" cy="792088"/>
          </a:xfrm>
          <a:prstGeom prst="rect">
            <a:avLst/>
          </a:prstGeom>
          <a:noFill/>
        </p:spPr>
      </p:pic>
      <p:graphicFrame>
        <p:nvGraphicFramePr>
          <p:cNvPr id="5" name="Diagramme 4">
            <a:extLst>
              <a:ext uri="{FF2B5EF4-FFF2-40B4-BE49-F238E27FC236}">
                <a16:creationId xmlns:a16="http://schemas.microsoft.com/office/drawing/2014/main" id="{6C38F864-386E-42A3-BB11-F3F3F3F09855}"/>
              </a:ext>
            </a:extLst>
          </p:cNvPr>
          <p:cNvGraphicFramePr/>
          <p:nvPr>
            <p:extLst>
              <p:ext uri="{D42A27DB-BD31-4B8C-83A1-F6EECF244321}">
                <p14:modId xmlns:p14="http://schemas.microsoft.com/office/powerpoint/2010/main" val="2396178999"/>
              </p:ext>
            </p:extLst>
          </p:nvPr>
        </p:nvGraphicFramePr>
        <p:xfrm>
          <a:off x="1979749" y="1255243"/>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Ellipse 8">
            <a:extLst>
              <a:ext uri="{FF2B5EF4-FFF2-40B4-BE49-F238E27FC236}">
                <a16:creationId xmlns:a16="http://schemas.microsoft.com/office/drawing/2014/main" id="{A6EEF70E-DE66-4F7C-943A-3C4FD5220CEB}"/>
              </a:ext>
            </a:extLst>
          </p:cNvPr>
          <p:cNvSpPr/>
          <p:nvPr/>
        </p:nvSpPr>
        <p:spPr>
          <a:xfrm>
            <a:off x="580284" y="372052"/>
            <a:ext cx="705745" cy="792088"/>
          </a:xfrm>
          <a:prstGeom prst="ellipse">
            <a:avLst/>
          </a:prstGeom>
          <a:ln>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3600" b="1" dirty="0">
                <a:ln w="22225">
                  <a:solidFill>
                    <a:schemeClr val="accent2"/>
                  </a:solidFill>
                  <a:prstDash val="solid"/>
                </a:ln>
                <a:solidFill>
                  <a:schemeClr val="accent2">
                    <a:lumMod val="40000"/>
                    <a:lumOff val="60000"/>
                  </a:schemeClr>
                </a:solidFill>
              </a:rPr>
              <a:t>2</a:t>
            </a:r>
          </a:p>
        </p:txBody>
      </p:sp>
    </p:spTree>
    <p:extLst>
      <p:ext uri="{BB962C8B-B14F-4D97-AF65-F5344CB8AC3E}">
        <p14:creationId xmlns:p14="http://schemas.microsoft.com/office/powerpoint/2010/main" val="3446868090"/>
      </p:ext>
    </p:extLst>
  </p:cSld>
  <p:clrMapOvr>
    <a:masterClrMapping/>
  </p:clrMapOvr>
</p:sld>
</file>

<file path=ppt/theme/theme1.xml><?xml version="1.0" encoding="utf-8"?>
<a:theme xmlns:a="http://schemas.openxmlformats.org/drawingml/2006/main" name="DocBienvenu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6715139_TF10001108" id="{0F4DAE25-207A-47CE-9E2B-3598C2DA80C7}" vid="{5BACCDA3-61AD-4862-913E-13CB4EF92D91}"/>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8a52e8c320b9a064ae3583ae3861c9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8020cb39231a0945110f9cd888b521a"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FD7FC771-7DFE-49DA-B577-71181BFBCB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EE8C63A-4744-4DE4-BB49-0FF0B5375C60}">
  <ds:schemaRefs>
    <ds:schemaRef ds:uri="http://schemas.microsoft.com/sharepoint/v3/contenttype/forms"/>
  </ds:schemaRefs>
</ds:datastoreItem>
</file>

<file path=customXml/itemProps3.xml><?xml version="1.0" encoding="utf-8"?>
<ds:datastoreItem xmlns:ds="http://schemas.openxmlformats.org/officeDocument/2006/customXml" ds:itemID="{950072C5-DDE0-4258-BA7A-4D4B80DFA63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{71992E24-866B-42EA-ADFA-DD2327A537D5}tf10001108_win32</Template>
  <TotalTime>2605</TotalTime>
  <Words>3071</Words>
  <Application>Microsoft Office PowerPoint</Application>
  <PresentationFormat>Grand écran</PresentationFormat>
  <Paragraphs>537</Paragraphs>
  <Slides>45</Slides>
  <Notes>5</Notes>
  <HiddenSlides>0</HiddenSlides>
  <MMClips>0</MMClips>
  <ScaleCrop>false</ScaleCrop>
  <HeadingPairs>
    <vt:vector size="8" baseType="variant">
      <vt:variant>
        <vt:lpstr>Polices utilisées</vt:lpstr>
      </vt:variant>
      <vt:variant>
        <vt:i4>15</vt:i4>
      </vt:variant>
      <vt:variant>
        <vt:lpstr>Thème</vt:lpstr>
      </vt:variant>
      <vt:variant>
        <vt:i4>1</vt:i4>
      </vt:variant>
      <vt:variant>
        <vt:lpstr>Serveurs OLE incorporés</vt:lpstr>
      </vt:variant>
      <vt:variant>
        <vt:i4>1</vt:i4>
      </vt:variant>
      <vt:variant>
        <vt:lpstr>Titres des diapositives</vt:lpstr>
      </vt:variant>
      <vt:variant>
        <vt:i4>45</vt:i4>
      </vt:variant>
    </vt:vector>
  </HeadingPairs>
  <TitlesOfParts>
    <vt:vector size="62" baseType="lpstr">
      <vt:lpstr>Arial</vt:lpstr>
      <vt:lpstr>Arial Unicode MS</vt:lpstr>
      <vt:lpstr>Calibri</vt:lpstr>
      <vt:lpstr>CMR12</vt:lpstr>
      <vt:lpstr>CMSY10</vt:lpstr>
      <vt:lpstr>Courrier</vt:lpstr>
      <vt:lpstr>helvetica</vt:lpstr>
      <vt:lpstr>IBMHelvetica2004-Bold</vt:lpstr>
      <vt:lpstr>Roboto</vt:lpstr>
      <vt:lpstr>Roboto Condensed</vt:lpstr>
      <vt:lpstr>Segoe UI</vt:lpstr>
      <vt:lpstr>Segoe UI Light</vt:lpstr>
      <vt:lpstr>TTE196A6B0t00</vt:lpstr>
      <vt:lpstr>Wingdings</vt:lpstr>
      <vt:lpstr>Wingdings 3</vt:lpstr>
      <vt:lpstr>DocBienvenue</vt:lpstr>
      <vt:lpstr>Chart</vt:lpstr>
      <vt:lpstr>Système d’Information et KPI</vt:lpstr>
      <vt:lpstr>SOMMAIRE</vt:lpstr>
      <vt:lpstr>SOMMAIRE</vt:lpstr>
      <vt:lpstr>SOMMAIRE INTRODUCTION</vt:lpstr>
      <vt:lpstr>Introduction Objectif du module</vt:lpstr>
      <vt:lpstr>Introduction Votre formateur </vt:lpstr>
      <vt:lpstr>Introduction Qu’est qu’un Système d’Information ?</vt:lpstr>
      <vt:lpstr>Introduction Qu’est-ce qu’un Système ?</vt:lpstr>
      <vt:lpstr>Introduction les Systèmes dans une organisation / Entreprise</vt:lpstr>
      <vt:lpstr>Introduction Système d’information et système informatique</vt:lpstr>
      <vt:lpstr>Introduction Les changements entrainés par les N T I C ?</vt:lpstr>
      <vt:lpstr>Les composants d’un SI en entreprise</vt:lpstr>
      <vt:lpstr>Introduction - Le rôle de l’informaticiens Les métiers de la DSI (Extrait Les Métiers de la DSI – Cigref )</vt:lpstr>
      <vt:lpstr>Le management du SI / Les activités d’une DSI (Extrait Les référentiel du SI de l’entreprise – Cigref )</vt:lpstr>
      <vt:lpstr>Cartographie des activités d’une DSI</vt:lpstr>
      <vt:lpstr>Introduction – Qu’est ce qu’un SI ? Lien entre entreprise et SI</vt:lpstr>
      <vt:lpstr>Les interrogations vis-à-vis de l’IT ?</vt:lpstr>
      <vt:lpstr>La simplification de l’IT pour répondre aux objectifs de l’entreprise  (extrait étude IBM de la série « Les implications pour le DSI » d’après l’enquête Dirigeants d’entreprise 2006</vt:lpstr>
      <vt:lpstr>La simplification de l’IT pour répondre aux objectifs de l’entreprise  (extrait étude IBM de la série « Les implications pour le DSI » d’après l’enquête Dirigeants d’entreprise 2006</vt:lpstr>
      <vt:lpstr>SOMMAIRE</vt:lpstr>
      <vt:lpstr>La gouvernance du SI Définitions</vt:lpstr>
      <vt:lpstr>LA GOUVERNANCE : qu’est-ce que c’est?</vt:lpstr>
      <vt:lpstr>Objectifs de l’IT Gouvernance</vt:lpstr>
      <vt:lpstr>I G S I (Institut de la  Gouvernance des Systèmes d’Information )</vt:lpstr>
      <vt:lpstr>La gouvernance IT : Définition – les 7 piliers (extrait   Institut de la gouvernance des SI © 2005)</vt:lpstr>
      <vt:lpstr>Présentation PowerPoint</vt:lpstr>
      <vt:lpstr>La gouvernance IT : Définition – 10 pratiques à mettre en œuvre (extrait   Institut de la gouvernance des SI © 2005)</vt:lpstr>
      <vt:lpstr>Contribution des 10 pratiques aux 7 piliers</vt:lpstr>
      <vt:lpstr>Un changement profond s’est opéré au niveau du Top Management des entreprises</vt:lpstr>
      <vt:lpstr>L’IT Gouvernance au service de l’efficacité de l’Entreprise</vt:lpstr>
      <vt:lpstr>Présentation PowerPoint</vt:lpstr>
      <vt:lpstr>Les coûts informatiques : Une « brique » essentielle de l’IT Governance </vt:lpstr>
      <vt:lpstr>Les coûts informatiques : Une « brique » essentielle de l’IT Governance </vt:lpstr>
      <vt:lpstr>Présentation PowerPoint</vt:lpstr>
      <vt:lpstr>Présentation PowerPoint</vt:lpstr>
      <vt:lpstr>Présentation PowerPoint</vt:lpstr>
      <vt:lpstr>Les outils ou méthode liées a la gouvernance</vt:lpstr>
      <vt:lpstr>Par quoi commencer ? </vt:lpstr>
      <vt:lpstr>Exemple opérationnel </vt:lpstr>
      <vt:lpstr>SOMMAIRE</vt:lpstr>
      <vt:lpstr>La performance du SI</vt:lpstr>
      <vt:lpstr>La mise en place de méthodes est devenu un outil au service de l’IT Gouvernance. </vt:lpstr>
      <vt:lpstr>Une diversité de référentiels complémentaires</vt:lpstr>
      <vt:lpstr>Les référentiels ont une structure basée  sur les bonnes pratiques </vt:lpstr>
      <vt:lpstr>Les principaux référentiels rencontrés en IT  ont des périmètres complémentaires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Système d’Information et KPI</dc:title>
  <dc:creator>Jean marc dartoy</dc:creator>
  <cp:keywords/>
  <cp:lastModifiedBy>Jean marc dartoy</cp:lastModifiedBy>
  <cp:revision>99</cp:revision>
  <dcterms:created xsi:type="dcterms:W3CDTF">2020-10-30T11:33:12Z</dcterms:created>
  <dcterms:modified xsi:type="dcterms:W3CDTF">2020-11-17T14:10:23Z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